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48" r:id="rId2"/>
    <p:sldId id="349" r:id="rId3"/>
    <p:sldId id="353" r:id="rId4"/>
    <p:sldId id="350" r:id="rId5"/>
    <p:sldId id="355" r:id="rId6"/>
    <p:sldId id="351" r:id="rId7"/>
    <p:sldId id="356" r:id="rId8"/>
    <p:sldId id="352" r:id="rId9"/>
    <p:sldId id="357" r:id="rId10"/>
    <p:sldId id="354" r:id="rId11"/>
  </p:sldIdLst>
  <p:sldSz cx="12192000" cy="6858000"/>
  <p:notesSz cx="6797675" cy="9928225"/>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AA79"/>
    <a:srgbClr val="CC0000"/>
    <a:srgbClr val="99FFCC"/>
    <a:srgbClr val="00CC99"/>
    <a:srgbClr val="B0DD7F"/>
    <a:srgbClr val="FFCCFF"/>
    <a:srgbClr val="A3E7FF"/>
    <a:srgbClr val="65D7FF"/>
    <a:srgbClr val="8BE1FF"/>
    <a:srgbClr val="255F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Estil mitjà 2 - èmfas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Estil mitjà 3 - èmfasi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E3FDE45-AF77-4B5C-9715-49D594BDF05E}" styleName="Estil clar 1 - èmfasi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C22544A-7EE6-4342-B048-85BDC9FD1C3A}" styleName="Estil mitjà 2 - èmfasi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Estil mitjà 1 - èmfasi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Estil mitjà 1 - èmfasi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Sense estil ni q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Estil clar 1 - èmfasi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7227" autoAdjust="0"/>
  </p:normalViewPr>
  <p:slideViewPr>
    <p:cSldViewPr snapToGrid="0">
      <p:cViewPr varScale="1">
        <p:scale>
          <a:sx n="72" d="100"/>
          <a:sy n="72" d="100"/>
        </p:scale>
        <p:origin x="618" y="78"/>
      </p:cViewPr>
      <p:guideLst>
        <p:guide orient="horz" pos="2160"/>
        <p:guide pos="3840"/>
      </p:guideLst>
    </p:cSldViewPr>
  </p:slid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20A23C-1901-48CA-96A0-836019823CE7}" type="doc">
      <dgm:prSet loTypeId="urn:microsoft.com/office/officeart/2009/3/layout/HorizontalOrganizationChart" loCatId="hierarchy" qsTypeId="urn:microsoft.com/office/officeart/2005/8/quickstyle/simple1" qsCatId="simple" csTypeId="urn:microsoft.com/office/officeart/2005/8/colors/accent1_1" csCatId="accent1" phldr="1"/>
      <dgm:spPr/>
      <dgm:t>
        <a:bodyPr/>
        <a:lstStyle/>
        <a:p>
          <a:endParaRPr lang="es-ES"/>
        </a:p>
      </dgm:t>
    </dgm:pt>
    <dgm:pt modelId="{94EDC56B-34B0-4373-8AE0-EDF8F2F871F1}">
      <dgm:prSet phldrT="[Texto]" custT="1"/>
      <dgm:spPr>
        <a:solidFill>
          <a:srgbClr val="C00000"/>
        </a:solidFill>
        <a:ln w="28575">
          <a:solidFill>
            <a:srgbClr val="C00000"/>
          </a:solidFill>
        </a:ln>
      </dgm:spPr>
      <dgm:t>
        <a:bodyPr/>
        <a:lstStyle/>
        <a:p>
          <a:r>
            <a:rPr lang="es-ES" sz="1400" b="1" dirty="0">
              <a:solidFill>
                <a:schemeClr val="bg1"/>
              </a:solidFill>
              <a:latin typeface="Arial" panose="020B0604020202020204" pitchFamily="34" charset="0"/>
              <a:cs typeface="Arial" panose="020B0604020202020204" pitchFamily="34" charset="0"/>
            </a:rPr>
            <a:t>CONTROL INTERNO</a:t>
          </a:r>
        </a:p>
      </dgm:t>
    </dgm:pt>
    <dgm:pt modelId="{37EB8086-7DEE-4CAF-8A5A-05030384871C}" type="parTrans" cxnId="{89A388B2-0273-481E-ABBB-B84C8AE6836E}">
      <dgm:prSet/>
      <dgm:spPr/>
      <dgm:t>
        <a:bodyPr/>
        <a:lstStyle/>
        <a:p>
          <a:endParaRPr lang="es-ES">
            <a:solidFill>
              <a:schemeClr val="bg2">
                <a:lumMod val="50000"/>
              </a:schemeClr>
            </a:solidFill>
          </a:endParaRPr>
        </a:p>
      </dgm:t>
    </dgm:pt>
    <dgm:pt modelId="{11C7CE82-375C-4A18-A6E1-F7FE0C6C52A7}" type="sibTrans" cxnId="{89A388B2-0273-481E-ABBB-B84C8AE6836E}">
      <dgm:prSet/>
      <dgm:spPr/>
      <dgm:t>
        <a:bodyPr/>
        <a:lstStyle/>
        <a:p>
          <a:endParaRPr lang="es-ES">
            <a:solidFill>
              <a:schemeClr val="bg2">
                <a:lumMod val="50000"/>
              </a:schemeClr>
            </a:solidFill>
          </a:endParaRPr>
        </a:p>
      </dgm:t>
    </dgm:pt>
    <dgm:pt modelId="{1114F8FC-87AF-4CF0-A090-60562CD97786}">
      <dgm:prSet phldrT="[Texto]" custT="1"/>
      <dgm:spPr>
        <a:ln>
          <a:solidFill>
            <a:srgbClr val="C00000"/>
          </a:solidFill>
        </a:ln>
      </dgm:spPr>
      <dgm:t>
        <a:bodyPr/>
        <a:lstStyle/>
        <a:p>
          <a:r>
            <a:rPr lang="es-ES" sz="1000" b="1" dirty="0">
              <a:solidFill>
                <a:schemeClr val="bg2">
                  <a:lumMod val="25000"/>
                </a:schemeClr>
              </a:solidFill>
              <a:latin typeface="Arial" panose="020B0604020202020204" pitchFamily="34" charset="0"/>
              <a:cs typeface="Arial" panose="020B0604020202020204" pitchFamily="34" charset="0"/>
            </a:rPr>
            <a:t>FUNCIÓN INTERVENTORA</a:t>
          </a:r>
        </a:p>
      </dgm:t>
    </dgm:pt>
    <dgm:pt modelId="{AB6346E1-2663-4AB2-A5D3-BFA8E2FBDEE6}" type="parTrans" cxnId="{F0D50A5F-E138-470B-864F-A0D010802AAA}">
      <dgm:prSet/>
      <dgm:spPr>
        <a:ln>
          <a:solidFill>
            <a:srgbClr val="C00000"/>
          </a:solidFill>
        </a:ln>
      </dgm:spPr>
      <dgm:t>
        <a:bodyPr/>
        <a:lstStyle/>
        <a:p>
          <a:endParaRPr lang="es-ES" sz="1000" b="1">
            <a:solidFill>
              <a:schemeClr val="bg2">
                <a:lumMod val="50000"/>
              </a:schemeClr>
            </a:solidFill>
            <a:latin typeface="Arial" panose="020B0604020202020204" pitchFamily="34" charset="0"/>
            <a:cs typeface="Arial" panose="020B0604020202020204" pitchFamily="34" charset="0"/>
          </a:endParaRPr>
        </a:p>
      </dgm:t>
    </dgm:pt>
    <dgm:pt modelId="{AF46B3FB-0D18-432E-A6CD-9526A075D299}" type="sibTrans" cxnId="{F0D50A5F-E138-470B-864F-A0D010802AAA}">
      <dgm:prSet/>
      <dgm:spPr/>
      <dgm:t>
        <a:bodyPr/>
        <a:lstStyle/>
        <a:p>
          <a:endParaRPr lang="es-ES">
            <a:solidFill>
              <a:schemeClr val="bg2">
                <a:lumMod val="50000"/>
              </a:schemeClr>
            </a:solidFill>
          </a:endParaRPr>
        </a:p>
      </dgm:t>
    </dgm:pt>
    <dgm:pt modelId="{2D6DEFD0-D1BF-4C60-B115-D4995A35811A}">
      <dgm:prSet phldrT="[Texto]" custT="1"/>
      <dgm:spPr>
        <a:ln>
          <a:solidFill>
            <a:srgbClr val="C00000"/>
          </a:solidFill>
        </a:ln>
      </dgm:spPr>
      <dgm:t>
        <a:bodyPr/>
        <a:lstStyle/>
        <a:p>
          <a:r>
            <a:rPr lang="es-ES" sz="1000" b="1" dirty="0">
              <a:solidFill>
                <a:schemeClr val="bg2">
                  <a:lumMod val="25000"/>
                </a:schemeClr>
              </a:solidFill>
              <a:latin typeface="Arial" panose="020B0604020202020204" pitchFamily="34" charset="0"/>
              <a:cs typeface="Arial" panose="020B0604020202020204" pitchFamily="34" charset="0"/>
            </a:rPr>
            <a:t>CONTROL FINANCIERO</a:t>
          </a:r>
        </a:p>
      </dgm:t>
    </dgm:pt>
    <dgm:pt modelId="{0FBDCB78-08A6-4AE0-B563-53635D9659F3}" type="parTrans" cxnId="{61EDF8B4-61B2-4C71-AABF-996D6141329F}">
      <dgm:prSet/>
      <dgm:spPr>
        <a:ln>
          <a:solidFill>
            <a:srgbClr val="C00000"/>
          </a:solidFill>
        </a:ln>
      </dgm:spPr>
      <dgm:t>
        <a:bodyPr/>
        <a:lstStyle/>
        <a:p>
          <a:endParaRPr lang="es-ES" sz="1000" b="1">
            <a:solidFill>
              <a:schemeClr val="bg2">
                <a:lumMod val="50000"/>
              </a:schemeClr>
            </a:solidFill>
            <a:latin typeface="Arial" panose="020B0604020202020204" pitchFamily="34" charset="0"/>
            <a:cs typeface="Arial" panose="020B0604020202020204" pitchFamily="34" charset="0"/>
          </a:endParaRPr>
        </a:p>
      </dgm:t>
    </dgm:pt>
    <dgm:pt modelId="{67AE6180-F083-4D9F-A199-122C300DEED5}" type="sibTrans" cxnId="{61EDF8B4-61B2-4C71-AABF-996D6141329F}">
      <dgm:prSet/>
      <dgm:spPr/>
      <dgm:t>
        <a:bodyPr/>
        <a:lstStyle/>
        <a:p>
          <a:endParaRPr lang="es-ES">
            <a:solidFill>
              <a:schemeClr val="bg2">
                <a:lumMod val="50000"/>
              </a:schemeClr>
            </a:solidFill>
          </a:endParaRPr>
        </a:p>
      </dgm:t>
    </dgm:pt>
    <dgm:pt modelId="{13ACF03F-377E-4F83-9132-5681E08ED11C}">
      <dgm:prSet phldrT="[Texto]" custT="1"/>
      <dgm:spPr>
        <a:solidFill>
          <a:schemeClr val="bg2"/>
        </a:solidFill>
        <a:ln w="31750">
          <a:solidFill>
            <a:srgbClr val="C00000"/>
          </a:solidFill>
        </a:ln>
      </dgm:spPr>
      <dgm:t>
        <a:bodyPr/>
        <a:lstStyle/>
        <a:p>
          <a:r>
            <a:rPr lang="es-ES" sz="1000" b="1" dirty="0">
              <a:solidFill>
                <a:srgbClr val="C00000"/>
              </a:solidFill>
              <a:latin typeface="Arial" panose="020B0604020202020204" pitchFamily="34" charset="0"/>
              <a:cs typeface="Arial" panose="020B0604020202020204" pitchFamily="34" charset="0"/>
            </a:rPr>
            <a:t>INFORME ANUAL SOBRE RESULTADOS FUNCIÓN INTERVENTORA </a:t>
          </a:r>
        </a:p>
        <a:p>
          <a:r>
            <a:rPr lang="es-ES" sz="950" b="1" dirty="0">
              <a:solidFill>
                <a:srgbClr val="C00000"/>
              </a:solidFill>
              <a:latin typeface="Arial" panose="020B0604020202020204" pitchFamily="34" charset="0"/>
              <a:cs typeface="Arial" panose="020B0604020202020204" pitchFamily="34" charset="0"/>
            </a:rPr>
            <a:t>(Art. 15.6, 27.2 y 28.2 RD 424/2017)</a:t>
          </a:r>
        </a:p>
      </dgm:t>
    </dgm:pt>
    <dgm:pt modelId="{852B6ECD-AB96-44BC-9749-1084DE2830FA}" type="parTrans" cxnId="{92CA4053-32F8-480E-95F7-FBAA46B1E08C}">
      <dgm:prSet/>
      <dgm:spPr>
        <a:ln>
          <a:solidFill>
            <a:srgbClr val="C00000"/>
          </a:solidFill>
        </a:ln>
      </dgm:spPr>
      <dgm:t>
        <a:bodyPr/>
        <a:lstStyle/>
        <a:p>
          <a:endParaRPr lang="es-ES" sz="1000" b="1">
            <a:solidFill>
              <a:schemeClr val="bg2">
                <a:lumMod val="50000"/>
              </a:schemeClr>
            </a:solidFill>
            <a:latin typeface="Arial" panose="020B0604020202020204" pitchFamily="34" charset="0"/>
            <a:cs typeface="Arial" panose="020B0604020202020204" pitchFamily="34" charset="0"/>
          </a:endParaRPr>
        </a:p>
      </dgm:t>
    </dgm:pt>
    <dgm:pt modelId="{CA108391-CDA1-4A9C-B0CD-364368E5F75C}" type="sibTrans" cxnId="{92CA4053-32F8-480E-95F7-FBAA46B1E08C}">
      <dgm:prSet/>
      <dgm:spPr/>
      <dgm:t>
        <a:bodyPr/>
        <a:lstStyle/>
        <a:p>
          <a:endParaRPr lang="es-ES">
            <a:solidFill>
              <a:schemeClr val="bg2">
                <a:lumMod val="50000"/>
              </a:schemeClr>
            </a:solidFill>
          </a:endParaRPr>
        </a:p>
      </dgm:t>
    </dgm:pt>
    <dgm:pt modelId="{E5AF5C95-0534-456F-BF93-6AE97D99E4C1}">
      <dgm:prSet phldrT="[Texto]" custT="1"/>
      <dgm:spPr>
        <a:solidFill>
          <a:schemeClr val="bg2"/>
        </a:solidFill>
        <a:ln w="31750">
          <a:solidFill>
            <a:srgbClr val="C00000"/>
          </a:solidFill>
        </a:ln>
      </dgm:spPr>
      <dgm:t>
        <a:bodyPr/>
        <a:lstStyle/>
        <a:p>
          <a:r>
            <a:rPr lang="es-ES" sz="1000" b="1" dirty="0">
              <a:solidFill>
                <a:srgbClr val="C00000"/>
              </a:solidFill>
              <a:latin typeface="Arial" panose="020B0604020202020204" pitchFamily="34" charset="0"/>
              <a:cs typeface="Arial" panose="020B0604020202020204" pitchFamily="34" charset="0"/>
            </a:rPr>
            <a:t>REMISIÓN ANUAL SOBRE RESULTADOS FUNCIÓN INTERVENTORA </a:t>
          </a:r>
        </a:p>
        <a:p>
          <a:r>
            <a:rPr lang="es-ES" sz="950" b="1" dirty="0">
              <a:solidFill>
                <a:srgbClr val="C00000"/>
              </a:solidFill>
              <a:latin typeface="Arial" panose="020B0604020202020204" pitchFamily="34" charset="0"/>
              <a:cs typeface="Arial" panose="020B0604020202020204" pitchFamily="34" charset="0"/>
            </a:rPr>
            <a:t>(Art. 12.5, 15.7 y 28.2 RD 424/2017)</a:t>
          </a:r>
        </a:p>
      </dgm:t>
    </dgm:pt>
    <dgm:pt modelId="{0CDF489F-F844-4622-9CC5-7907835C3DE0}" type="parTrans" cxnId="{FC4F52A7-7D13-49E4-B96B-30D666F16EE3}">
      <dgm:prSet/>
      <dgm:spPr>
        <a:ln>
          <a:solidFill>
            <a:srgbClr val="C00000"/>
          </a:solidFill>
        </a:ln>
      </dgm:spPr>
      <dgm:t>
        <a:bodyPr/>
        <a:lstStyle/>
        <a:p>
          <a:endParaRPr lang="es-ES" sz="1000" b="1">
            <a:solidFill>
              <a:schemeClr val="bg2">
                <a:lumMod val="50000"/>
              </a:schemeClr>
            </a:solidFill>
            <a:latin typeface="Arial" panose="020B0604020202020204" pitchFamily="34" charset="0"/>
            <a:cs typeface="Arial" panose="020B0604020202020204" pitchFamily="34" charset="0"/>
          </a:endParaRPr>
        </a:p>
      </dgm:t>
    </dgm:pt>
    <dgm:pt modelId="{7CF449F8-47A2-4CB9-95F6-99288C299876}" type="sibTrans" cxnId="{FC4F52A7-7D13-49E4-B96B-30D666F16EE3}">
      <dgm:prSet/>
      <dgm:spPr/>
      <dgm:t>
        <a:bodyPr/>
        <a:lstStyle/>
        <a:p>
          <a:endParaRPr lang="es-ES">
            <a:solidFill>
              <a:schemeClr val="bg2">
                <a:lumMod val="50000"/>
              </a:schemeClr>
            </a:solidFill>
          </a:endParaRPr>
        </a:p>
      </dgm:t>
    </dgm:pt>
    <dgm:pt modelId="{DABFB8F8-FA52-4622-890E-BE337B36E6A1}">
      <dgm:prSet phldrT="[Texto]" custT="1"/>
      <dgm:spPr>
        <a:ln>
          <a:solidFill>
            <a:srgbClr val="C00000"/>
          </a:solidFill>
        </a:ln>
      </dgm:spPr>
      <dgm:t>
        <a:bodyPr/>
        <a:lstStyle/>
        <a:p>
          <a:r>
            <a:rPr lang="es-ES" sz="1000" b="1" dirty="0">
              <a:solidFill>
                <a:schemeClr val="bg2">
                  <a:lumMod val="25000"/>
                </a:schemeClr>
              </a:solidFill>
              <a:latin typeface="Arial" panose="020B0604020202020204" pitchFamily="34" charset="0"/>
              <a:cs typeface="Arial" panose="020B0604020202020204" pitchFamily="34" charset="0"/>
            </a:rPr>
            <a:t>CONTROL PERMANENTE</a:t>
          </a:r>
        </a:p>
      </dgm:t>
    </dgm:pt>
    <dgm:pt modelId="{A60B7419-2BB8-4035-B18D-4400E5CAE0B0}" type="parTrans" cxnId="{E780F313-13EE-4DBD-89BF-A95483CF8BE3}">
      <dgm:prSet/>
      <dgm:spPr>
        <a:ln>
          <a:solidFill>
            <a:srgbClr val="C00000"/>
          </a:solidFill>
        </a:ln>
      </dgm:spPr>
      <dgm:t>
        <a:bodyPr/>
        <a:lstStyle/>
        <a:p>
          <a:endParaRPr lang="es-ES" sz="1000" b="1">
            <a:solidFill>
              <a:schemeClr val="bg2">
                <a:lumMod val="50000"/>
              </a:schemeClr>
            </a:solidFill>
            <a:latin typeface="Arial" panose="020B0604020202020204" pitchFamily="34" charset="0"/>
            <a:cs typeface="Arial" panose="020B0604020202020204" pitchFamily="34" charset="0"/>
          </a:endParaRPr>
        </a:p>
      </dgm:t>
    </dgm:pt>
    <dgm:pt modelId="{DFAD0E3F-A6D5-47DB-AE92-784F1913C9AA}" type="sibTrans" cxnId="{E780F313-13EE-4DBD-89BF-A95483CF8BE3}">
      <dgm:prSet/>
      <dgm:spPr/>
      <dgm:t>
        <a:bodyPr/>
        <a:lstStyle/>
        <a:p>
          <a:endParaRPr lang="es-ES">
            <a:solidFill>
              <a:schemeClr val="bg2">
                <a:lumMod val="50000"/>
              </a:schemeClr>
            </a:solidFill>
          </a:endParaRPr>
        </a:p>
      </dgm:t>
    </dgm:pt>
    <dgm:pt modelId="{2B337CF7-9C7A-4276-A5E2-D2947DA1E0DD}">
      <dgm:prSet phldrT="[Texto]" custT="1"/>
      <dgm:spPr>
        <a:ln>
          <a:solidFill>
            <a:srgbClr val="C00000"/>
          </a:solidFill>
        </a:ln>
      </dgm:spPr>
      <dgm:t>
        <a:bodyPr/>
        <a:lstStyle/>
        <a:p>
          <a:r>
            <a:rPr lang="es-ES" sz="1000" b="1" dirty="0">
              <a:solidFill>
                <a:schemeClr val="bg2">
                  <a:lumMod val="25000"/>
                </a:schemeClr>
              </a:solidFill>
              <a:latin typeface="Arial" panose="020B0604020202020204" pitchFamily="34" charset="0"/>
              <a:cs typeface="Arial" panose="020B0604020202020204" pitchFamily="34" charset="0"/>
            </a:rPr>
            <a:t>NO PLANIFICABLE</a:t>
          </a:r>
        </a:p>
      </dgm:t>
    </dgm:pt>
    <dgm:pt modelId="{14886BF5-6020-43E9-BB98-77633E525702}" type="parTrans" cxnId="{3B386419-63A4-47EE-BFC9-0794A1A60F2D}">
      <dgm:prSet/>
      <dgm:spPr>
        <a:ln>
          <a:solidFill>
            <a:srgbClr val="C00000"/>
          </a:solidFill>
        </a:ln>
      </dgm:spPr>
      <dgm:t>
        <a:bodyPr/>
        <a:lstStyle/>
        <a:p>
          <a:endParaRPr lang="es-ES" sz="1000" b="1">
            <a:solidFill>
              <a:schemeClr val="bg2">
                <a:lumMod val="50000"/>
              </a:schemeClr>
            </a:solidFill>
            <a:latin typeface="Arial" panose="020B0604020202020204" pitchFamily="34" charset="0"/>
            <a:cs typeface="Arial" panose="020B0604020202020204" pitchFamily="34" charset="0"/>
          </a:endParaRPr>
        </a:p>
      </dgm:t>
    </dgm:pt>
    <dgm:pt modelId="{B379FF94-5979-4FA4-AFAB-84176F2864F0}" type="sibTrans" cxnId="{3B386419-63A4-47EE-BFC9-0794A1A60F2D}">
      <dgm:prSet/>
      <dgm:spPr/>
      <dgm:t>
        <a:bodyPr/>
        <a:lstStyle/>
        <a:p>
          <a:endParaRPr lang="es-ES">
            <a:solidFill>
              <a:schemeClr val="bg2">
                <a:lumMod val="50000"/>
              </a:schemeClr>
            </a:solidFill>
          </a:endParaRPr>
        </a:p>
      </dgm:t>
    </dgm:pt>
    <dgm:pt modelId="{73E64620-375C-439A-9E6D-A7FF63D37A72}">
      <dgm:prSet phldrT="[Texto]" custT="1"/>
      <dgm:spPr>
        <a:ln>
          <a:solidFill>
            <a:srgbClr val="C00000"/>
          </a:solidFill>
        </a:ln>
      </dgm:spPr>
      <dgm:t>
        <a:bodyPr/>
        <a:lstStyle/>
        <a:p>
          <a:r>
            <a:rPr lang="es-ES" sz="1000" b="1" dirty="0">
              <a:solidFill>
                <a:schemeClr val="bg2">
                  <a:lumMod val="25000"/>
                </a:schemeClr>
              </a:solidFill>
              <a:latin typeface="Arial" panose="020B0604020202020204" pitchFamily="34" charset="0"/>
              <a:cs typeface="Arial" panose="020B0604020202020204" pitchFamily="34" charset="0"/>
            </a:rPr>
            <a:t>PLANIFICABLE</a:t>
          </a:r>
        </a:p>
      </dgm:t>
    </dgm:pt>
    <dgm:pt modelId="{79E52254-6BDB-4B6D-9D40-C39E382B930B}" type="parTrans" cxnId="{B6E4BDA5-A83C-43B6-B733-43B7D3131C75}">
      <dgm:prSet/>
      <dgm:spPr>
        <a:ln>
          <a:solidFill>
            <a:srgbClr val="C00000"/>
          </a:solidFill>
        </a:ln>
      </dgm:spPr>
      <dgm:t>
        <a:bodyPr/>
        <a:lstStyle/>
        <a:p>
          <a:endParaRPr lang="es-ES" sz="1000" b="1">
            <a:solidFill>
              <a:schemeClr val="bg2">
                <a:lumMod val="50000"/>
              </a:schemeClr>
            </a:solidFill>
            <a:latin typeface="Arial" panose="020B0604020202020204" pitchFamily="34" charset="0"/>
            <a:cs typeface="Arial" panose="020B0604020202020204" pitchFamily="34" charset="0"/>
          </a:endParaRPr>
        </a:p>
      </dgm:t>
    </dgm:pt>
    <dgm:pt modelId="{F4DC6186-83B6-42F1-96FB-E2E8594D5B36}" type="sibTrans" cxnId="{B6E4BDA5-A83C-43B6-B733-43B7D3131C75}">
      <dgm:prSet/>
      <dgm:spPr/>
      <dgm:t>
        <a:bodyPr/>
        <a:lstStyle/>
        <a:p>
          <a:endParaRPr lang="es-ES">
            <a:solidFill>
              <a:schemeClr val="bg2">
                <a:lumMod val="50000"/>
              </a:schemeClr>
            </a:solidFill>
          </a:endParaRPr>
        </a:p>
      </dgm:t>
    </dgm:pt>
    <dgm:pt modelId="{B6DFF3F1-E19B-487E-8224-C89442087A18}">
      <dgm:prSet phldrT="[Texto]" custT="1"/>
      <dgm:spPr>
        <a:ln>
          <a:solidFill>
            <a:srgbClr val="C00000"/>
          </a:solidFill>
        </a:ln>
      </dgm:spPr>
      <dgm:t>
        <a:bodyPr/>
        <a:lstStyle/>
        <a:p>
          <a:r>
            <a:rPr lang="es-ES" sz="1000" b="1" dirty="0">
              <a:solidFill>
                <a:schemeClr val="bg2">
                  <a:lumMod val="25000"/>
                </a:schemeClr>
              </a:solidFill>
              <a:latin typeface="Arial" panose="020B0604020202020204" pitchFamily="34" charset="0"/>
              <a:cs typeface="Arial" panose="020B0604020202020204" pitchFamily="34" charset="0"/>
            </a:rPr>
            <a:t>AUDITORÍA PÚBLICA</a:t>
          </a:r>
        </a:p>
      </dgm:t>
    </dgm:pt>
    <dgm:pt modelId="{094384EA-77A0-4AD5-9621-D2D3C67D8276}" type="parTrans" cxnId="{F716BB62-7E3F-4A31-BB50-EC8D1FDD7EC1}">
      <dgm:prSet/>
      <dgm:spPr>
        <a:ln>
          <a:solidFill>
            <a:srgbClr val="C00000"/>
          </a:solidFill>
        </a:ln>
      </dgm:spPr>
      <dgm:t>
        <a:bodyPr/>
        <a:lstStyle/>
        <a:p>
          <a:endParaRPr lang="es-ES" sz="1000" b="1">
            <a:solidFill>
              <a:schemeClr val="bg2">
                <a:lumMod val="50000"/>
              </a:schemeClr>
            </a:solidFill>
            <a:latin typeface="Arial" panose="020B0604020202020204" pitchFamily="34" charset="0"/>
            <a:cs typeface="Arial" panose="020B0604020202020204" pitchFamily="34" charset="0"/>
          </a:endParaRPr>
        </a:p>
      </dgm:t>
    </dgm:pt>
    <dgm:pt modelId="{B59CBE87-4BA6-40F1-90C9-D8BFC1964BB2}" type="sibTrans" cxnId="{F716BB62-7E3F-4A31-BB50-EC8D1FDD7EC1}">
      <dgm:prSet/>
      <dgm:spPr/>
      <dgm:t>
        <a:bodyPr/>
        <a:lstStyle/>
        <a:p>
          <a:endParaRPr lang="es-ES">
            <a:solidFill>
              <a:schemeClr val="bg2">
                <a:lumMod val="50000"/>
              </a:schemeClr>
            </a:solidFill>
          </a:endParaRPr>
        </a:p>
      </dgm:t>
    </dgm:pt>
    <dgm:pt modelId="{8195DE2C-F58A-4F88-BAD0-BC7EF26B0E14}">
      <dgm:prSet phldrT="[Texto]" custT="1"/>
      <dgm:spPr>
        <a:ln>
          <a:solidFill>
            <a:srgbClr val="C00000"/>
          </a:solidFill>
        </a:ln>
      </dgm:spPr>
      <dgm:t>
        <a:bodyPr/>
        <a:lstStyle/>
        <a:p>
          <a:r>
            <a:rPr lang="es-ES" sz="1000" b="1" dirty="0">
              <a:solidFill>
                <a:schemeClr val="bg2">
                  <a:lumMod val="25000"/>
                </a:schemeClr>
              </a:solidFill>
              <a:latin typeface="Arial" panose="020B0604020202020204" pitchFamily="34" charset="0"/>
              <a:cs typeface="Arial" panose="020B0604020202020204" pitchFamily="34" charset="0"/>
            </a:rPr>
            <a:t>CONTROL FINANCIERO  SOBRE BENEFICIARIOS DE SUBVENCIONES Y ENTITADES COLABORADORAS</a:t>
          </a:r>
        </a:p>
      </dgm:t>
    </dgm:pt>
    <dgm:pt modelId="{310F8443-94EC-47ED-A51F-6C6F5FB568FE}" type="parTrans" cxnId="{66DC070F-A5E8-4638-9791-470D8422A5F6}">
      <dgm:prSet/>
      <dgm:spPr>
        <a:ln>
          <a:solidFill>
            <a:srgbClr val="C00000"/>
          </a:solidFill>
        </a:ln>
      </dgm:spPr>
      <dgm:t>
        <a:bodyPr/>
        <a:lstStyle/>
        <a:p>
          <a:endParaRPr lang="es-ES" sz="1000" b="1">
            <a:solidFill>
              <a:schemeClr val="bg2">
                <a:lumMod val="50000"/>
              </a:schemeClr>
            </a:solidFill>
            <a:latin typeface="Arial" panose="020B0604020202020204" pitchFamily="34" charset="0"/>
            <a:cs typeface="Arial" panose="020B0604020202020204" pitchFamily="34" charset="0"/>
          </a:endParaRPr>
        </a:p>
      </dgm:t>
    </dgm:pt>
    <dgm:pt modelId="{7E0CDF34-6453-419C-9BF4-303E1DE7D4C9}" type="sibTrans" cxnId="{66DC070F-A5E8-4638-9791-470D8422A5F6}">
      <dgm:prSet/>
      <dgm:spPr/>
      <dgm:t>
        <a:bodyPr/>
        <a:lstStyle/>
        <a:p>
          <a:endParaRPr lang="es-ES">
            <a:solidFill>
              <a:schemeClr val="bg2">
                <a:lumMod val="50000"/>
              </a:schemeClr>
            </a:solidFill>
          </a:endParaRPr>
        </a:p>
      </dgm:t>
    </dgm:pt>
    <dgm:pt modelId="{75F3E57C-2D5B-4A57-9B99-3C87F97AA57C}" type="pres">
      <dgm:prSet presAssocID="{F220A23C-1901-48CA-96A0-836019823CE7}" presName="hierChild1" presStyleCnt="0">
        <dgm:presLayoutVars>
          <dgm:orgChart val="1"/>
          <dgm:chPref val="1"/>
          <dgm:dir/>
          <dgm:animOne val="branch"/>
          <dgm:animLvl val="lvl"/>
          <dgm:resizeHandles/>
        </dgm:presLayoutVars>
      </dgm:prSet>
      <dgm:spPr/>
    </dgm:pt>
    <dgm:pt modelId="{48641390-4B97-40D8-9AD1-D1FFB6B740E3}" type="pres">
      <dgm:prSet presAssocID="{94EDC56B-34B0-4373-8AE0-EDF8F2F871F1}" presName="hierRoot1" presStyleCnt="0">
        <dgm:presLayoutVars>
          <dgm:hierBranch val="init"/>
        </dgm:presLayoutVars>
      </dgm:prSet>
      <dgm:spPr/>
    </dgm:pt>
    <dgm:pt modelId="{A1636DD7-0CD7-41D5-8981-F3EBF0FAA6C7}" type="pres">
      <dgm:prSet presAssocID="{94EDC56B-34B0-4373-8AE0-EDF8F2F871F1}" presName="rootComposite1" presStyleCnt="0"/>
      <dgm:spPr/>
    </dgm:pt>
    <dgm:pt modelId="{45FE2E96-B99C-4617-BC7F-0FFDAD23C06F}" type="pres">
      <dgm:prSet presAssocID="{94EDC56B-34B0-4373-8AE0-EDF8F2F871F1}" presName="rootText1" presStyleLbl="node0" presStyleIdx="0" presStyleCnt="1" custScaleX="40215" custLinFactNeighborX="2061">
        <dgm:presLayoutVars>
          <dgm:chPref val="3"/>
        </dgm:presLayoutVars>
      </dgm:prSet>
      <dgm:spPr/>
    </dgm:pt>
    <dgm:pt modelId="{1C51B077-D833-44E3-AA21-EA3D1C083412}" type="pres">
      <dgm:prSet presAssocID="{94EDC56B-34B0-4373-8AE0-EDF8F2F871F1}" presName="rootConnector1" presStyleLbl="node1" presStyleIdx="0" presStyleCnt="0"/>
      <dgm:spPr/>
    </dgm:pt>
    <dgm:pt modelId="{91E37BB4-4A81-4D42-91C0-059E012FBF9E}" type="pres">
      <dgm:prSet presAssocID="{94EDC56B-34B0-4373-8AE0-EDF8F2F871F1}" presName="hierChild2" presStyleCnt="0"/>
      <dgm:spPr/>
    </dgm:pt>
    <dgm:pt modelId="{7FA05DD8-C5D9-4DDD-9BD2-E1AF09EA5402}" type="pres">
      <dgm:prSet presAssocID="{AB6346E1-2663-4AB2-A5D3-BFA8E2FBDEE6}" presName="Name64" presStyleLbl="parChTrans1D2" presStyleIdx="0" presStyleCnt="2"/>
      <dgm:spPr/>
    </dgm:pt>
    <dgm:pt modelId="{F56E777D-F717-4C80-9730-447979A927F3}" type="pres">
      <dgm:prSet presAssocID="{1114F8FC-87AF-4CF0-A090-60562CD97786}" presName="hierRoot2" presStyleCnt="0">
        <dgm:presLayoutVars>
          <dgm:hierBranch val="init"/>
        </dgm:presLayoutVars>
      </dgm:prSet>
      <dgm:spPr/>
    </dgm:pt>
    <dgm:pt modelId="{95DB3E90-FD44-4450-89E8-826D6ABE92CB}" type="pres">
      <dgm:prSet presAssocID="{1114F8FC-87AF-4CF0-A090-60562CD97786}" presName="rootComposite" presStyleCnt="0"/>
      <dgm:spPr/>
    </dgm:pt>
    <dgm:pt modelId="{0992E18E-906C-4075-9709-5F5EF764920C}" type="pres">
      <dgm:prSet presAssocID="{1114F8FC-87AF-4CF0-A090-60562CD97786}" presName="rootText" presStyleLbl="node2" presStyleIdx="0" presStyleCnt="2" custScaleX="53866" custScaleY="110000" custLinFactNeighborX="-6567" custLinFactNeighborY="-93589">
        <dgm:presLayoutVars>
          <dgm:chPref val="3"/>
        </dgm:presLayoutVars>
      </dgm:prSet>
      <dgm:spPr/>
    </dgm:pt>
    <dgm:pt modelId="{9FD40A04-0E79-4C2A-B5AF-6084172FFA83}" type="pres">
      <dgm:prSet presAssocID="{1114F8FC-87AF-4CF0-A090-60562CD97786}" presName="rootConnector" presStyleLbl="node2" presStyleIdx="0" presStyleCnt="2"/>
      <dgm:spPr/>
    </dgm:pt>
    <dgm:pt modelId="{380D7939-109D-42A0-8CF9-6B008F4716EF}" type="pres">
      <dgm:prSet presAssocID="{1114F8FC-87AF-4CF0-A090-60562CD97786}" presName="hierChild4" presStyleCnt="0"/>
      <dgm:spPr/>
    </dgm:pt>
    <dgm:pt modelId="{AE11CF88-E868-4164-A91A-FA0EC521F6BD}" type="pres">
      <dgm:prSet presAssocID="{852B6ECD-AB96-44BC-9749-1084DE2830FA}" presName="Name64" presStyleLbl="parChTrans1D3" presStyleIdx="0" presStyleCnt="4"/>
      <dgm:spPr/>
    </dgm:pt>
    <dgm:pt modelId="{259CDB8A-A083-47B2-A66F-1429A90451E0}" type="pres">
      <dgm:prSet presAssocID="{13ACF03F-377E-4F83-9132-5681E08ED11C}" presName="hierRoot2" presStyleCnt="0">
        <dgm:presLayoutVars>
          <dgm:hierBranch val="init"/>
        </dgm:presLayoutVars>
      </dgm:prSet>
      <dgm:spPr/>
    </dgm:pt>
    <dgm:pt modelId="{4E06D9FA-3BE2-456B-A597-CCF46C8C6D3D}" type="pres">
      <dgm:prSet presAssocID="{13ACF03F-377E-4F83-9132-5681E08ED11C}" presName="rootComposite" presStyleCnt="0"/>
      <dgm:spPr/>
    </dgm:pt>
    <dgm:pt modelId="{6AE5C0BB-0BB9-45F9-868B-7D7C82AA29A3}" type="pres">
      <dgm:prSet presAssocID="{13ACF03F-377E-4F83-9132-5681E08ED11C}" presName="rootText" presStyleLbl="node3" presStyleIdx="0" presStyleCnt="4" custScaleX="91000" custScaleY="110000" custLinFactNeighborX="-16745" custLinFactNeighborY="-93589">
        <dgm:presLayoutVars>
          <dgm:chPref val="3"/>
        </dgm:presLayoutVars>
      </dgm:prSet>
      <dgm:spPr/>
    </dgm:pt>
    <dgm:pt modelId="{9A696480-54D2-48B2-86F9-FD550D4A3D6C}" type="pres">
      <dgm:prSet presAssocID="{13ACF03F-377E-4F83-9132-5681E08ED11C}" presName="rootConnector" presStyleLbl="node3" presStyleIdx="0" presStyleCnt="4"/>
      <dgm:spPr/>
    </dgm:pt>
    <dgm:pt modelId="{FF0835EA-87B1-4C5D-A01E-33721886128D}" type="pres">
      <dgm:prSet presAssocID="{13ACF03F-377E-4F83-9132-5681E08ED11C}" presName="hierChild4" presStyleCnt="0"/>
      <dgm:spPr/>
    </dgm:pt>
    <dgm:pt modelId="{40FD0230-1C00-419C-BDA2-E71C04731DDA}" type="pres">
      <dgm:prSet presAssocID="{0CDF489F-F844-4622-9CC5-7907835C3DE0}" presName="Name64" presStyleLbl="parChTrans1D4" presStyleIdx="0" presStyleCnt="3"/>
      <dgm:spPr/>
    </dgm:pt>
    <dgm:pt modelId="{35BEEDBB-81C1-494D-BF72-1B1DB20C9EAB}" type="pres">
      <dgm:prSet presAssocID="{E5AF5C95-0534-456F-BF93-6AE97D99E4C1}" presName="hierRoot2" presStyleCnt="0">
        <dgm:presLayoutVars>
          <dgm:hierBranch val="init"/>
        </dgm:presLayoutVars>
      </dgm:prSet>
      <dgm:spPr/>
    </dgm:pt>
    <dgm:pt modelId="{3E05B899-1802-414B-9688-5E63BA96B267}" type="pres">
      <dgm:prSet presAssocID="{E5AF5C95-0534-456F-BF93-6AE97D99E4C1}" presName="rootComposite" presStyleCnt="0"/>
      <dgm:spPr/>
    </dgm:pt>
    <dgm:pt modelId="{28503D0A-142C-4E4A-98DA-49A82C615D00}" type="pres">
      <dgm:prSet presAssocID="{E5AF5C95-0534-456F-BF93-6AE97D99E4C1}" presName="rootText" presStyleLbl="node4" presStyleIdx="0" presStyleCnt="3" custScaleX="91034" custScaleY="110000" custLinFactY="-12341" custLinFactNeighborX="-29327" custLinFactNeighborY="-100000">
        <dgm:presLayoutVars>
          <dgm:chPref val="3"/>
        </dgm:presLayoutVars>
      </dgm:prSet>
      <dgm:spPr/>
    </dgm:pt>
    <dgm:pt modelId="{843896C9-7452-42B8-B39C-EA1EF403030C}" type="pres">
      <dgm:prSet presAssocID="{E5AF5C95-0534-456F-BF93-6AE97D99E4C1}" presName="rootConnector" presStyleLbl="node4" presStyleIdx="0" presStyleCnt="3"/>
      <dgm:spPr/>
    </dgm:pt>
    <dgm:pt modelId="{C42423B9-A7BD-4CF4-A900-E5F580F05534}" type="pres">
      <dgm:prSet presAssocID="{E5AF5C95-0534-456F-BF93-6AE97D99E4C1}" presName="hierChild4" presStyleCnt="0"/>
      <dgm:spPr/>
    </dgm:pt>
    <dgm:pt modelId="{533A237D-E619-432D-8003-7EAD94842DB8}" type="pres">
      <dgm:prSet presAssocID="{E5AF5C95-0534-456F-BF93-6AE97D99E4C1}" presName="hierChild5" presStyleCnt="0"/>
      <dgm:spPr/>
    </dgm:pt>
    <dgm:pt modelId="{4BD45283-49E5-4FBC-9481-84DE0E8A89F4}" type="pres">
      <dgm:prSet presAssocID="{13ACF03F-377E-4F83-9132-5681E08ED11C}" presName="hierChild5" presStyleCnt="0"/>
      <dgm:spPr/>
    </dgm:pt>
    <dgm:pt modelId="{DE06C259-1544-4CCC-B67A-9EB08127C638}" type="pres">
      <dgm:prSet presAssocID="{1114F8FC-87AF-4CF0-A090-60562CD97786}" presName="hierChild5" presStyleCnt="0"/>
      <dgm:spPr/>
    </dgm:pt>
    <dgm:pt modelId="{D3ADB09C-C1CD-44FB-8030-3C032DCB3D37}" type="pres">
      <dgm:prSet presAssocID="{0FBDCB78-08A6-4AE0-B563-53635D9659F3}" presName="Name64" presStyleLbl="parChTrans1D2" presStyleIdx="1" presStyleCnt="2"/>
      <dgm:spPr/>
    </dgm:pt>
    <dgm:pt modelId="{EE36C114-0760-43AE-83FD-20B92074AAB4}" type="pres">
      <dgm:prSet presAssocID="{2D6DEFD0-D1BF-4C60-B115-D4995A35811A}" presName="hierRoot2" presStyleCnt="0">
        <dgm:presLayoutVars>
          <dgm:hierBranch val="init"/>
        </dgm:presLayoutVars>
      </dgm:prSet>
      <dgm:spPr/>
    </dgm:pt>
    <dgm:pt modelId="{8B24E076-9F4E-4650-BD4C-DF1166B426EE}" type="pres">
      <dgm:prSet presAssocID="{2D6DEFD0-D1BF-4C60-B115-D4995A35811A}" presName="rootComposite" presStyleCnt="0"/>
      <dgm:spPr/>
    </dgm:pt>
    <dgm:pt modelId="{EFD7D486-7A73-4B36-8706-9A7775EDB3C7}" type="pres">
      <dgm:prSet presAssocID="{2D6DEFD0-D1BF-4C60-B115-D4995A35811A}" presName="rootText" presStyleLbl="node2" presStyleIdx="1" presStyleCnt="2" custScaleX="53866" custLinFactNeighborX="-6570" custLinFactNeighborY="42471">
        <dgm:presLayoutVars>
          <dgm:chPref val="3"/>
        </dgm:presLayoutVars>
      </dgm:prSet>
      <dgm:spPr/>
    </dgm:pt>
    <dgm:pt modelId="{D4EA5D65-AF86-40C4-BDF6-1A675F422D72}" type="pres">
      <dgm:prSet presAssocID="{2D6DEFD0-D1BF-4C60-B115-D4995A35811A}" presName="rootConnector" presStyleLbl="node2" presStyleIdx="1" presStyleCnt="2"/>
      <dgm:spPr/>
    </dgm:pt>
    <dgm:pt modelId="{89B2EE04-9F97-4854-9D29-78CF86474E6B}" type="pres">
      <dgm:prSet presAssocID="{2D6DEFD0-D1BF-4C60-B115-D4995A35811A}" presName="hierChild4" presStyleCnt="0"/>
      <dgm:spPr/>
    </dgm:pt>
    <dgm:pt modelId="{8AA6B1C6-4B1A-4435-9C92-12E75EBE6E98}" type="pres">
      <dgm:prSet presAssocID="{A60B7419-2BB8-4035-B18D-4400E5CAE0B0}" presName="Name64" presStyleLbl="parChTrans1D3" presStyleIdx="1" presStyleCnt="4"/>
      <dgm:spPr/>
    </dgm:pt>
    <dgm:pt modelId="{98268347-36D9-49FE-8E5D-045D31AF1510}" type="pres">
      <dgm:prSet presAssocID="{DABFB8F8-FA52-4622-890E-BE337B36E6A1}" presName="hierRoot2" presStyleCnt="0">
        <dgm:presLayoutVars>
          <dgm:hierBranch val="init"/>
        </dgm:presLayoutVars>
      </dgm:prSet>
      <dgm:spPr/>
    </dgm:pt>
    <dgm:pt modelId="{2F679FDB-6BF6-4EF8-A212-EC221FE762FC}" type="pres">
      <dgm:prSet presAssocID="{DABFB8F8-FA52-4622-890E-BE337B36E6A1}" presName="rootComposite" presStyleCnt="0"/>
      <dgm:spPr/>
    </dgm:pt>
    <dgm:pt modelId="{7B63F6F9-9D96-438E-A72B-86298B1F517B}" type="pres">
      <dgm:prSet presAssocID="{DABFB8F8-FA52-4622-890E-BE337B36E6A1}" presName="rootText" presStyleLbl="node3" presStyleIdx="1" presStyleCnt="4" custScaleX="70968" custLinFactNeighborX="-14523" custLinFactNeighborY="42490">
        <dgm:presLayoutVars>
          <dgm:chPref val="3"/>
        </dgm:presLayoutVars>
      </dgm:prSet>
      <dgm:spPr/>
    </dgm:pt>
    <dgm:pt modelId="{6D2C7036-B311-47FE-917A-7FD4B615AC48}" type="pres">
      <dgm:prSet presAssocID="{DABFB8F8-FA52-4622-890E-BE337B36E6A1}" presName="rootConnector" presStyleLbl="node3" presStyleIdx="1" presStyleCnt="4"/>
      <dgm:spPr/>
    </dgm:pt>
    <dgm:pt modelId="{2864A0D3-2E3D-409F-869E-CD83F9981BDB}" type="pres">
      <dgm:prSet presAssocID="{DABFB8F8-FA52-4622-890E-BE337B36E6A1}" presName="hierChild4" presStyleCnt="0"/>
      <dgm:spPr/>
    </dgm:pt>
    <dgm:pt modelId="{2C87D33A-B426-4619-9984-D64F1DC7CB8C}" type="pres">
      <dgm:prSet presAssocID="{14886BF5-6020-43E9-BB98-77633E525702}" presName="Name64" presStyleLbl="parChTrans1D4" presStyleIdx="1" presStyleCnt="3"/>
      <dgm:spPr/>
    </dgm:pt>
    <dgm:pt modelId="{DDFD1347-097B-4DBF-9CC6-B6334E2A2435}" type="pres">
      <dgm:prSet presAssocID="{2B337CF7-9C7A-4276-A5E2-D2947DA1E0DD}" presName="hierRoot2" presStyleCnt="0">
        <dgm:presLayoutVars>
          <dgm:hierBranch val="init"/>
        </dgm:presLayoutVars>
      </dgm:prSet>
      <dgm:spPr/>
    </dgm:pt>
    <dgm:pt modelId="{1154A276-5CE1-4A01-AB3F-99BCB336BF21}" type="pres">
      <dgm:prSet presAssocID="{2B337CF7-9C7A-4276-A5E2-D2947DA1E0DD}" presName="rootComposite" presStyleCnt="0"/>
      <dgm:spPr/>
    </dgm:pt>
    <dgm:pt modelId="{8BAA98F7-A12C-4406-A9C5-34746E810330}" type="pres">
      <dgm:prSet presAssocID="{2B337CF7-9C7A-4276-A5E2-D2947DA1E0DD}" presName="rootText" presStyleLbl="node4" presStyleIdx="1" presStyleCnt="3" custScaleX="43926" custLinFactNeighborX="-19816" custLinFactNeighborY="39074">
        <dgm:presLayoutVars>
          <dgm:chPref val="3"/>
        </dgm:presLayoutVars>
      </dgm:prSet>
      <dgm:spPr/>
    </dgm:pt>
    <dgm:pt modelId="{B2FCAB63-A607-464D-8FF0-C91E79E1FAE1}" type="pres">
      <dgm:prSet presAssocID="{2B337CF7-9C7A-4276-A5E2-D2947DA1E0DD}" presName="rootConnector" presStyleLbl="node4" presStyleIdx="1" presStyleCnt="3"/>
      <dgm:spPr/>
    </dgm:pt>
    <dgm:pt modelId="{8A35264F-2655-48E8-A069-75F650E35EC1}" type="pres">
      <dgm:prSet presAssocID="{2B337CF7-9C7A-4276-A5E2-D2947DA1E0DD}" presName="hierChild4" presStyleCnt="0"/>
      <dgm:spPr/>
    </dgm:pt>
    <dgm:pt modelId="{405CDF8D-BC27-4A7F-B51C-0003BB50A992}" type="pres">
      <dgm:prSet presAssocID="{2B337CF7-9C7A-4276-A5E2-D2947DA1E0DD}" presName="hierChild5" presStyleCnt="0"/>
      <dgm:spPr/>
    </dgm:pt>
    <dgm:pt modelId="{B8110169-847A-4475-9DC3-51DD0D142F71}" type="pres">
      <dgm:prSet presAssocID="{79E52254-6BDB-4B6D-9D40-C39E382B930B}" presName="Name64" presStyleLbl="parChTrans1D4" presStyleIdx="2" presStyleCnt="3"/>
      <dgm:spPr/>
    </dgm:pt>
    <dgm:pt modelId="{5875EE31-F5FB-49B4-859F-7529B294D3AE}" type="pres">
      <dgm:prSet presAssocID="{73E64620-375C-439A-9E6D-A7FF63D37A72}" presName="hierRoot2" presStyleCnt="0">
        <dgm:presLayoutVars>
          <dgm:hierBranch val="init"/>
        </dgm:presLayoutVars>
      </dgm:prSet>
      <dgm:spPr/>
    </dgm:pt>
    <dgm:pt modelId="{FA700EA3-9942-44A3-BCD6-6633562EFAE2}" type="pres">
      <dgm:prSet presAssocID="{73E64620-375C-439A-9E6D-A7FF63D37A72}" presName="rootComposite" presStyleCnt="0"/>
      <dgm:spPr/>
    </dgm:pt>
    <dgm:pt modelId="{E642D289-326B-402B-BB19-10429024C159}" type="pres">
      <dgm:prSet presAssocID="{73E64620-375C-439A-9E6D-A7FF63D37A72}" presName="rootText" presStyleLbl="node4" presStyleIdx="2" presStyleCnt="3" custScaleX="43926" custScaleY="100001" custLinFactNeighborX="-19816" custLinFactNeighborY="49876">
        <dgm:presLayoutVars>
          <dgm:chPref val="3"/>
        </dgm:presLayoutVars>
      </dgm:prSet>
      <dgm:spPr/>
    </dgm:pt>
    <dgm:pt modelId="{D40D54D6-02AC-45E4-9FAD-ADC95DF4227B}" type="pres">
      <dgm:prSet presAssocID="{73E64620-375C-439A-9E6D-A7FF63D37A72}" presName="rootConnector" presStyleLbl="node4" presStyleIdx="2" presStyleCnt="3"/>
      <dgm:spPr/>
    </dgm:pt>
    <dgm:pt modelId="{25307B99-1A22-408B-AD55-BA579C78942F}" type="pres">
      <dgm:prSet presAssocID="{73E64620-375C-439A-9E6D-A7FF63D37A72}" presName="hierChild4" presStyleCnt="0"/>
      <dgm:spPr/>
    </dgm:pt>
    <dgm:pt modelId="{4C088EAD-27C8-4E9C-B9C7-F27D5075AB97}" type="pres">
      <dgm:prSet presAssocID="{73E64620-375C-439A-9E6D-A7FF63D37A72}" presName="hierChild5" presStyleCnt="0"/>
      <dgm:spPr/>
    </dgm:pt>
    <dgm:pt modelId="{5ADB1007-F212-4FC5-87CC-661262EACA41}" type="pres">
      <dgm:prSet presAssocID="{DABFB8F8-FA52-4622-890E-BE337B36E6A1}" presName="hierChild5" presStyleCnt="0"/>
      <dgm:spPr/>
    </dgm:pt>
    <dgm:pt modelId="{B175BDE6-EE8C-4B92-89AD-4296D5337B78}" type="pres">
      <dgm:prSet presAssocID="{094384EA-77A0-4AD5-9621-D2D3C67D8276}" presName="Name64" presStyleLbl="parChTrans1D3" presStyleIdx="2" presStyleCnt="4"/>
      <dgm:spPr/>
    </dgm:pt>
    <dgm:pt modelId="{73369871-CE75-447C-81B4-2CACACBAFB4D}" type="pres">
      <dgm:prSet presAssocID="{B6DFF3F1-E19B-487E-8224-C89442087A18}" presName="hierRoot2" presStyleCnt="0">
        <dgm:presLayoutVars>
          <dgm:hierBranch val="init"/>
        </dgm:presLayoutVars>
      </dgm:prSet>
      <dgm:spPr/>
    </dgm:pt>
    <dgm:pt modelId="{A821E825-7046-48FA-B093-DBC9BAB1B92A}" type="pres">
      <dgm:prSet presAssocID="{B6DFF3F1-E19B-487E-8224-C89442087A18}" presName="rootComposite" presStyleCnt="0"/>
      <dgm:spPr/>
    </dgm:pt>
    <dgm:pt modelId="{E1AD4BE3-6D17-42C8-8993-67CA8382292E}" type="pres">
      <dgm:prSet presAssocID="{B6DFF3F1-E19B-487E-8224-C89442087A18}" presName="rootText" presStyleLbl="node3" presStyleIdx="2" presStyleCnt="4" custScaleX="70968" custLinFactNeighborX="-14523" custLinFactNeighborY="42490">
        <dgm:presLayoutVars>
          <dgm:chPref val="3"/>
        </dgm:presLayoutVars>
      </dgm:prSet>
      <dgm:spPr/>
    </dgm:pt>
    <dgm:pt modelId="{17FCA145-00F9-4D11-B97D-2EFF6E711104}" type="pres">
      <dgm:prSet presAssocID="{B6DFF3F1-E19B-487E-8224-C89442087A18}" presName="rootConnector" presStyleLbl="node3" presStyleIdx="2" presStyleCnt="4"/>
      <dgm:spPr/>
    </dgm:pt>
    <dgm:pt modelId="{03CF062C-F12E-47D9-991E-69024596516A}" type="pres">
      <dgm:prSet presAssocID="{B6DFF3F1-E19B-487E-8224-C89442087A18}" presName="hierChild4" presStyleCnt="0"/>
      <dgm:spPr/>
    </dgm:pt>
    <dgm:pt modelId="{C683C1C4-2015-4830-8383-B8CC51FED69F}" type="pres">
      <dgm:prSet presAssocID="{B6DFF3F1-E19B-487E-8224-C89442087A18}" presName="hierChild5" presStyleCnt="0"/>
      <dgm:spPr/>
    </dgm:pt>
    <dgm:pt modelId="{62EA9232-4384-481D-81E3-D890C3981522}" type="pres">
      <dgm:prSet presAssocID="{310F8443-94EC-47ED-A51F-6C6F5FB568FE}" presName="Name64" presStyleLbl="parChTrans1D3" presStyleIdx="3" presStyleCnt="4"/>
      <dgm:spPr/>
    </dgm:pt>
    <dgm:pt modelId="{EFEAD427-2D9F-43CA-A877-F2A2E047CEE4}" type="pres">
      <dgm:prSet presAssocID="{8195DE2C-F58A-4F88-BAD0-BC7EF26B0E14}" presName="hierRoot2" presStyleCnt="0">
        <dgm:presLayoutVars>
          <dgm:hierBranch val="init"/>
        </dgm:presLayoutVars>
      </dgm:prSet>
      <dgm:spPr/>
    </dgm:pt>
    <dgm:pt modelId="{BEF9CCFD-EFE3-4B6C-ABF0-C632100DC707}" type="pres">
      <dgm:prSet presAssocID="{8195DE2C-F58A-4F88-BAD0-BC7EF26B0E14}" presName="rootComposite" presStyleCnt="0"/>
      <dgm:spPr/>
    </dgm:pt>
    <dgm:pt modelId="{E1DACA87-42F6-4D1D-85F4-01257C446ECC}" type="pres">
      <dgm:prSet presAssocID="{8195DE2C-F58A-4F88-BAD0-BC7EF26B0E14}" presName="rootText" presStyleLbl="node3" presStyleIdx="3" presStyleCnt="4" custScaleX="70968" custLinFactNeighborX="-14523" custLinFactNeighborY="42490">
        <dgm:presLayoutVars>
          <dgm:chPref val="3"/>
        </dgm:presLayoutVars>
      </dgm:prSet>
      <dgm:spPr/>
    </dgm:pt>
    <dgm:pt modelId="{D2CB2C84-65EB-41FC-A722-09DCE1AA93C7}" type="pres">
      <dgm:prSet presAssocID="{8195DE2C-F58A-4F88-BAD0-BC7EF26B0E14}" presName="rootConnector" presStyleLbl="node3" presStyleIdx="3" presStyleCnt="4"/>
      <dgm:spPr/>
    </dgm:pt>
    <dgm:pt modelId="{7431FD11-9775-41CC-A2E6-9C4A93BFC613}" type="pres">
      <dgm:prSet presAssocID="{8195DE2C-F58A-4F88-BAD0-BC7EF26B0E14}" presName="hierChild4" presStyleCnt="0"/>
      <dgm:spPr/>
    </dgm:pt>
    <dgm:pt modelId="{A51B0F9A-C5A0-40FC-BEF0-BFEB6EE0A3E7}" type="pres">
      <dgm:prSet presAssocID="{8195DE2C-F58A-4F88-BAD0-BC7EF26B0E14}" presName="hierChild5" presStyleCnt="0"/>
      <dgm:spPr/>
    </dgm:pt>
    <dgm:pt modelId="{5DAFB2CB-0F38-4E77-BF61-7FC9B9C5F880}" type="pres">
      <dgm:prSet presAssocID="{2D6DEFD0-D1BF-4C60-B115-D4995A35811A}" presName="hierChild5" presStyleCnt="0"/>
      <dgm:spPr/>
    </dgm:pt>
    <dgm:pt modelId="{19B660E9-7985-476A-A31D-E3D5F89073F3}" type="pres">
      <dgm:prSet presAssocID="{94EDC56B-34B0-4373-8AE0-EDF8F2F871F1}" presName="hierChild3" presStyleCnt="0"/>
      <dgm:spPr/>
    </dgm:pt>
  </dgm:ptLst>
  <dgm:cxnLst>
    <dgm:cxn modelId="{3B461705-5F10-4258-ADB2-23CE72A3709C}" type="presOf" srcId="{0CDF489F-F844-4622-9CC5-7907835C3DE0}" destId="{40FD0230-1C00-419C-BDA2-E71C04731DDA}" srcOrd="0" destOrd="0" presId="urn:microsoft.com/office/officeart/2009/3/layout/HorizontalOrganizationChart"/>
    <dgm:cxn modelId="{66DC070F-A5E8-4638-9791-470D8422A5F6}" srcId="{2D6DEFD0-D1BF-4C60-B115-D4995A35811A}" destId="{8195DE2C-F58A-4F88-BAD0-BC7EF26B0E14}" srcOrd="2" destOrd="0" parTransId="{310F8443-94EC-47ED-A51F-6C6F5FB568FE}" sibTransId="{7E0CDF34-6453-419C-9BF4-303E1DE7D4C9}"/>
    <dgm:cxn modelId="{E780F313-13EE-4DBD-89BF-A95483CF8BE3}" srcId="{2D6DEFD0-D1BF-4C60-B115-D4995A35811A}" destId="{DABFB8F8-FA52-4622-890E-BE337B36E6A1}" srcOrd="0" destOrd="0" parTransId="{A60B7419-2BB8-4035-B18D-4400E5CAE0B0}" sibTransId="{DFAD0E3F-A6D5-47DB-AE92-784F1913C9AA}"/>
    <dgm:cxn modelId="{6EFACD17-F1B5-4956-9EB6-F3C4747C4D24}" type="presOf" srcId="{DABFB8F8-FA52-4622-890E-BE337B36E6A1}" destId="{6D2C7036-B311-47FE-917A-7FD4B615AC48}" srcOrd="1" destOrd="0" presId="urn:microsoft.com/office/officeart/2009/3/layout/HorizontalOrganizationChart"/>
    <dgm:cxn modelId="{3B386419-63A4-47EE-BFC9-0794A1A60F2D}" srcId="{DABFB8F8-FA52-4622-890E-BE337B36E6A1}" destId="{2B337CF7-9C7A-4276-A5E2-D2947DA1E0DD}" srcOrd="0" destOrd="0" parTransId="{14886BF5-6020-43E9-BB98-77633E525702}" sibTransId="{B379FF94-5979-4FA4-AFAB-84176F2864F0}"/>
    <dgm:cxn modelId="{EA79301C-41E5-4D4A-92BF-CBDB8383CA67}" type="presOf" srcId="{2D6DEFD0-D1BF-4C60-B115-D4995A35811A}" destId="{D4EA5D65-AF86-40C4-BDF6-1A675F422D72}" srcOrd="1" destOrd="0" presId="urn:microsoft.com/office/officeart/2009/3/layout/HorizontalOrganizationChart"/>
    <dgm:cxn modelId="{DD153826-1EBE-4FBB-BE1E-417C1EF82F9F}" type="presOf" srcId="{94EDC56B-34B0-4373-8AE0-EDF8F2F871F1}" destId="{1C51B077-D833-44E3-AA21-EA3D1C083412}" srcOrd="1" destOrd="0" presId="urn:microsoft.com/office/officeart/2009/3/layout/HorizontalOrganizationChart"/>
    <dgm:cxn modelId="{3BF5F236-5D24-448E-B849-9B6E8BDC155E}" type="presOf" srcId="{8195DE2C-F58A-4F88-BAD0-BC7EF26B0E14}" destId="{D2CB2C84-65EB-41FC-A722-09DCE1AA93C7}" srcOrd="1" destOrd="0" presId="urn:microsoft.com/office/officeart/2009/3/layout/HorizontalOrganizationChart"/>
    <dgm:cxn modelId="{FC0D575D-96D8-43A0-885F-AF22C53BFFE3}" type="presOf" srcId="{1114F8FC-87AF-4CF0-A090-60562CD97786}" destId="{0992E18E-906C-4075-9709-5F5EF764920C}" srcOrd="0" destOrd="0" presId="urn:microsoft.com/office/officeart/2009/3/layout/HorizontalOrganizationChart"/>
    <dgm:cxn modelId="{F0D50A5F-E138-470B-864F-A0D010802AAA}" srcId="{94EDC56B-34B0-4373-8AE0-EDF8F2F871F1}" destId="{1114F8FC-87AF-4CF0-A090-60562CD97786}" srcOrd="0" destOrd="0" parTransId="{AB6346E1-2663-4AB2-A5D3-BFA8E2FBDEE6}" sibTransId="{AF46B3FB-0D18-432E-A6CD-9526A075D299}"/>
    <dgm:cxn modelId="{F716BB62-7E3F-4A31-BB50-EC8D1FDD7EC1}" srcId="{2D6DEFD0-D1BF-4C60-B115-D4995A35811A}" destId="{B6DFF3F1-E19B-487E-8224-C89442087A18}" srcOrd="1" destOrd="0" parTransId="{094384EA-77A0-4AD5-9621-D2D3C67D8276}" sibTransId="{B59CBE87-4BA6-40F1-90C9-D8BFC1964BB2}"/>
    <dgm:cxn modelId="{FE79FF6A-299F-4399-AB11-FF5DDB5F6558}" type="presOf" srcId="{AB6346E1-2663-4AB2-A5D3-BFA8E2FBDEE6}" destId="{7FA05DD8-C5D9-4DDD-9BD2-E1AF09EA5402}" srcOrd="0" destOrd="0" presId="urn:microsoft.com/office/officeart/2009/3/layout/HorizontalOrganizationChart"/>
    <dgm:cxn modelId="{905E1A4E-AE60-4DAB-87EC-D747C710CD47}" type="presOf" srcId="{E5AF5C95-0534-456F-BF93-6AE97D99E4C1}" destId="{28503D0A-142C-4E4A-98DA-49A82C615D00}" srcOrd="0" destOrd="0" presId="urn:microsoft.com/office/officeart/2009/3/layout/HorizontalOrganizationChart"/>
    <dgm:cxn modelId="{104B806E-0169-4FE2-A642-EC961DDEF3D1}" type="presOf" srcId="{0FBDCB78-08A6-4AE0-B563-53635D9659F3}" destId="{D3ADB09C-C1CD-44FB-8030-3C032DCB3D37}" srcOrd="0" destOrd="0" presId="urn:microsoft.com/office/officeart/2009/3/layout/HorizontalOrganizationChart"/>
    <dgm:cxn modelId="{92CA4053-32F8-480E-95F7-FBAA46B1E08C}" srcId="{1114F8FC-87AF-4CF0-A090-60562CD97786}" destId="{13ACF03F-377E-4F83-9132-5681E08ED11C}" srcOrd="0" destOrd="0" parTransId="{852B6ECD-AB96-44BC-9749-1084DE2830FA}" sibTransId="{CA108391-CDA1-4A9C-B0CD-364368E5F75C}"/>
    <dgm:cxn modelId="{85447655-AE28-43CC-814B-4A1A4E32E439}" type="presOf" srcId="{852B6ECD-AB96-44BC-9749-1084DE2830FA}" destId="{AE11CF88-E868-4164-A91A-FA0EC521F6BD}" srcOrd="0" destOrd="0" presId="urn:microsoft.com/office/officeart/2009/3/layout/HorizontalOrganizationChart"/>
    <dgm:cxn modelId="{B98BED85-F30F-44E9-BFAA-FE4BBB739E7B}" type="presOf" srcId="{13ACF03F-377E-4F83-9132-5681E08ED11C}" destId="{6AE5C0BB-0BB9-45F9-868B-7D7C82AA29A3}" srcOrd="0" destOrd="0" presId="urn:microsoft.com/office/officeart/2009/3/layout/HorizontalOrganizationChart"/>
    <dgm:cxn modelId="{149E338E-C71A-4800-94CA-10A472DC62EE}" type="presOf" srcId="{73E64620-375C-439A-9E6D-A7FF63D37A72}" destId="{D40D54D6-02AC-45E4-9FAD-ADC95DF4227B}" srcOrd="1" destOrd="0" presId="urn:microsoft.com/office/officeart/2009/3/layout/HorizontalOrganizationChart"/>
    <dgm:cxn modelId="{20E00F90-3D3B-44C1-9C86-6CB4DCB34EEB}" type="presOf" srcId="{A60B7419-2BB8-4035-B18D-4400E5CAE0B0}" destId="{8AA6B1C6-4B1A-4435-9C92-12E75EBE6E98}" srcOrd="0" destOrd="0" presId="urn:microsoft.com/office/officeart/2009/3/layout/HorizontalOrganizationChart"/>
    <dgm:cxn modelId="{1B36E999-23F6-4255-B77B-FB0880B5A44E}" type="presOf" srcId="{1114F8FC-87AF-4CF0-A090-60562CD97786}" destId="{9FD40A04-0E79-4C2A-B5AF-6084172FFA83}" srcOrd="1" destOrd="0" presId="urn:microsoft.com/office/officeart/2009/3/layout/HorizontalOrganizationChart"/>
    <dgm:cxn modelId="{B6E4BDA5-A83C-43B6-B733-43B7D3131C75}" srcId="{DABFB8F8-FA52-4622-890E-BE337B36E6A1}" destId="{73E64620-375C-439A-9E6D-A7FF63D37A72}" srcOrd="1" destOrd="0" parTransId="{79E52254-6BDB-4B6D-9D40-C39E382B930B}" sibTransId="{F4DC6186-83B6-42F1-96FB-E2E8594D5B36}"/>
    <dgm:cxn modelId="{FC4F52A7-7D13-49E4-B96B-30D666F16EE3}" srcId="{13ACF03F-377E-4F83-9132-5681E08ED11C}" destId="{E5AF5C95-0534-456F-BF93-6AE97D99E4C1}" srcOrd="0" destOrd="0" parTransId="{0CDF489F-F844-4622-9CC5-7907835C3DE0}" sibTransId="{7CF449F8-47A2-4CB9-95F6-99288C299876}"/>
    <dgm:cxn modelId="{141238AA-E93B-4F4E-98F7-269109CE11A8}" type="presOf" srcId="{094384EA-77A0-4AD5-9621-D2D3C67D8276}" destId="{B175BDE6-EE8C-4B92-89AD-4296D5337B78}" srcOrd="0" destOrd="0" presId="urn:microsoft.com/office/officeart/2009/3/layout/HorizontalOrganizationChart"/>
    <dgm:cxn modelId="{A78C89AC-0B59-47FF-9E68-5A986F9AF8F8}" type="presOf" srcId="{73E64620-375C-439A-9E6D-A7FF63D37A72}" destId="{E642D289-326B-402B-BB19-10429024C159}" srcOrd="0" destOrd="0" presId="urn:microsoft.com/office/officeart/2009/3/layout/HorizontalOrganizationChart"/>
    <dgm:cxn modelId="{ECC464B1-C20C-4872-BE0F-828C2FCBDA9F}" type="presOf" srcId="{14886BF5-6020-43E9-BB98-77633E525702}" destId="{2C87D33A-B426-4619-9984-D64F1DC7CB8C}" srcOrd="0" destOrd="0" presId="urn:microsoft.com/office/officeart/2009/3/layout/HorizontalOrganizationChart"/>
    <dgm:cxn modelId="{D42700B2-45D6-4D94-823F-66594972F733}" type="presOf" srcId="{2B337CF7-9C7A-4276-A5E2-D2947DA1E0DD}" destId="{8BAA98F7-A12C-4406-A9C5-34746E810330}" srcOrd="0" destOrd="0" presId="urn:microsoft.com/office/officeart/2009/3/layout/HorizontalOrganizationChart"/>
    <dgm:cxn modelId="{89A388B2-0273-481E-ABBB-B84C8AE6836E}" srcId="{F220A23C-1901-48CA-96A0-836019823CE7}" destId="{94EDC56B-34B0-4373-8AE0-EDF8F2F871F1}" srcOrd="0" destOrd="0" parTransId="{37EB8086-7DEE-4CAF-8A5A-05030384871C}" sibTransId="{11C7CE82-375C-4A18-A6E1-F7FE0C6C52A7}"/>
    <dgm:cxn modelId="{61EDF8B4-61B2-4C71-AABF-996D6141329F}" srcId="{94EDC56B-34B0-4373-8AE0-EDF8F2F871F1}" destId="{2D6DEFD0-D1BF-4C60-B115-D4995A35811A}" srcOrd="1" destOrd="0" parTransId="{0FBDCB78-08A6-4AE0-B563-53635D9659F3}" sibTransId="{67AE6180-F083-4D9F-A199-122C300DEED5}"/>
    <dgm:cxn modelId="{E8E70FB8-9D72-4C5B-B2A8-A04CD6D1F516}" type="presOf" srcId="{B6DFF3F1-E19B-487E-8224-C89442087A18}" destId="{17FCA145-00F9-4D11-B97D-2EFF6E711104}" srcOrd="1" destOrd="0" presId="urn:microsoft.com/office/officeart/2009/3/layout/HorizontalOrganizationChart"/>
    <dgm:cxn modelId="{58FA65B9-405B-4AFC-BF10-2836CC77B0C2}" type="presOf" srcId="{E5AF5C95-0534-456F-BF93-6AE97D99E4C1}" destId="{843896C9-7452-42B8-B39C-EA1EF403030C}" srcOrd="1" destOrd="0" presId="urn:microsoft.com/office/officeart/2009/3/layout/HorizontalOrganizationChart"/>
    <dgm:cxn modelId="{F85F12BB-B7F6-4B5E-958E-18E6935FC72D}" type="presOf" srcId="{94EDC56B-34B0-4373-8AE0-EDF8F2F871F1}" destId="{45FE2E96-B99C-4617-BC7F-0FFDAD23C06F}" srcOrd="0" destOrd="0" presId="urn:microsoft.com/office/officeart/2009/3/layout/HorizontalOrganizationChart"/>
    <dgm:cxn modelId="{BC823AC0-994E-4D3A-B3FF-F057BEB8B32D}" type="presOf" srcId="{2D6DEFD0-D1BF-4C60-B115-D4995A35811A}" destId="{EFD7D486-7A73-4B36-8706-9A7775EDB3C7}" srcOrd="0" destOrd="0" presId="urn:microsoft.com/office/officeart/2009/3/layout/HorizontalOrganizationChart"/>
    <dgm:cxn modelId="{8DD946C6-795D-42FD-B8E3-283327194C3F}" type="presOf" srcId="{F220A23C-1901-48CA-96A0-836019823CE7}" destId="{75F3E57C-2D5B-4A57-9B99-3C87F97AA57C}" srcOrd="0" destOrd="0" presId="urn:microsoft.com/office/officeart/2009/3/layout/HorizontalOrganizationChart"/>
    <dgm:cxn modelId="{674547CA-98C9-487A-BD88-119E1CDB075B}" type="presOf" srcId="{310F8443-94EC-47ED-A51F-6C6F5FB568FE}" destId="{62EA9232-4384-481D-81E3-D890C3981522}" srcOrd="0" destOrd="0" presId="urn:microsoft.com/office/officeart/2009/3/layout/HorizontalOrganizationChart"/>
    <dgm:cxn modelId="{02234ECC-B94E-496D-96C3-333B0FFC294C}" type="presOf" srcId="{13ACF03F-377E-4F83-9132-5681E08ED11C}" destId="{9A696480-54D2-48B2-86F9-FD550D4A3D6C}" srcOrd="1" destOrd="0" presId="urn:microsoft.com/office/officeart/2009/3/layout/HorizontalOrganizationChart"/>
    <dgm:cxn modelId="{5DDCC2D3-7060-4A83-BA34-B3477A644975}" type="presOf" srcId="{B6DFF3F1-E19B-487E-8224-C89442087A18}" destId="{E1AD4BE3-6D17-42C8-8993-67CA8382292E}" srcOrd="0" destOrd="0" presId="urn:microsoft.com/office/officeart/2009/3/layout/HorizontalOrganizationChart"/>
    <dgm:cxn modelId="{0A59A4DC-3BF9-4780-90EF-5AF2BC3A9A0F}" type="presOf" srcId="{79E52254-6BDB-4B6D-9D40-C39E382B930B}" destId="{B8110169-847A-4475-9DC3-51DD0D142F71}" srcOrd="0" destOrd="0" presId="urn:microsoft.com/office/officeart/2009/3/layout/HorizontalOrganizationChart"/>
    <dgm:cxn modelId="{C481B2E3-D617-4435-899E-046FFF8E87C7}" type="presOf" srcId="{DABFB8F8-FA52-4622-890E-BE337B36E6A1}" destId="{7B63F6F9-9D96-438E-A72B-86298B1F517B}" srcOrd="0" destOrd="0" presId="urn:microsoft.com/office/officeart/2009/3/layout/HorizontalOrganizationChart"/>
    <dgm:cxn modelId="{B66E4AED-0A36-4527-B18D-A030DD5E8825}" type="presOf" srcId="{8195DE2C-F58A-4F88-BAD0-BC7EF26B0E14}" destId="{E1DACA87-42F6-4D1D-85F4-01257C446ECC}" srcOrd="0" destOrd="0" presId="urn:microsoft.com/office/officeart/2009/3/layout/HorizontalOrganizationChart"/>
    <dgm:cxn modelId="{049097FA-3B86-4715-9394-C3765AFA5542}" type="presOf" srcId="{2B337CF7-9C7A-4276-A5E2-D2947DA1E0DD}" destId="{B2FCAB63-A607-464D-8FF0-C91E79E1FAE1}" srcOrd="1" destOrd="0" presId="urn:microsoft.com/office/officeart/2009/3/layout/HorizontalOrganizationChart"/>
    <dgm:cxn modelId="{7B7A0A5E-1DE9-4765-9579-DD49F9FE6FE8}" type="presParOf" srcId="{75F3E57C-2D5B-4A57-9B99-3C87F97AA57C}" destId="{48641390-4B97-40D8-9AD1-D1FFB6B740E3}" srcOrd="0" destOrd="0" presId="urn:microsoft.com/office/officeart/2009/3/layout/HorizontalOrganizationChart"/>
    <dgm:cxn modelId="{905F03F1-283B-4144-A0AA-7215E7BD273E}" type="presParOf" srcId="{48641390-4B97-40D8-9AD1-D1FFB6B740E3}" destId="{A1636DD7-0CD7-41D5-8981-F3EBF0FAA6C7}" srcOrd="0" destOrd="0" presId="urn:microsoft.com/office/officeart/2009/3/layout/HorizontalOrganizationChart"/>
    <dgm:cxn modelId="{54E95961-6CC9-4E5D-A7E7-044DAD6BD8F4}" type="presParOf" srcId="{A1636DD7-0CD7-41D5-8981-F3EBF0FAA6C7}" destId="{45FE2E96-B99C-4617-BC7F-0FFDAD23C06F}" srcOrd="0" destOrd="0" presId="urn:microsoft.com/office/officeart/2009/3/layout/HorizontalOrganizationChart"/>
    <dgm:cxn modelId="{F8A38F5A-81D2-429B-97C0-D22C78B21074}" type="presParOf" srcId="{A1636DD7-0CD7-41D5-8981-F3EBF0FAA6C7}" destId="{1C51B077-D833-44E3-AA21-EA3D1C083412}" srcOrd="1" destOrd="0" presId="urn:microsoft.com/office/officeart/2009/3/layout/HorizontalOrganizationChart"/>
    <dgm:cxn modelId="{BBB5B1D7-A1BD-4246-9D2C-717F23434826}" type="presParOf" srcId="{48641390-4B97-40D8-9AD1-D1FFB6B740E3}" destId="{91E37BB4-4A81-4D42-91C0-059E012FBF9E}" srcOrd="1" destOrd="0" presId="urn:microsoft.com/office/officeart/2009/3/layout/HorizontalOrganizationChart"/>
    <dgm:cxn modelId="{1E3C7506-C1C0-4F75-A423-925310430965}" type="presParOf" srcId="{91E37BB4-4A81-4D42-91C0-059E012FBF9E}" destId="{7FA05DD8-C5D9-4DDD-9BD2-E1AF09EA5402}" srcOrd="0" destOrd="0" presId="urn:microsoft.com/office/officeart/2009/3/layout/HorizontalOrganizationChart"/>
    <dgm:cxn modelId="{3C254AC9-46BD-4C46-B2F3-E259D8857E1B}" type="presParOf" srcId="{91E37BB4-4A81-4D42-91C0-059E012FBF9E}" destId="{F56E777D-F717-4C80-9730-447979A927F3}" srcOrd="1" destOrd="0" presId="urn:microsoft.com/office/officeart/2009/3/layout/HorizontalOrganizationChart"/>
    <dgm:cxn modelId="{13FD06C0-88E9-4D32-AA06-A8CE25CD31B3}" type="presParOf" srcId="{F56E777D-F717-4C80-9730-447979A927F3}" destId="{95DB3E90-FD44-4450-89E8-826D6ABE92CB}" srcOrd="0" destOrd="0" presId="urn:microsoft.com/office/officeart/2009/3/layout/HorizontalOrganizationChart"/>
    <dgm:cxn modelId="{52B5C116-AF1F-4359-9BB3-F75E0F99EB2B}" type="presParOf" srcId="{95DB3E90-FD44-4450-89E8-826D6ABE92CB}" destId="{0992E18E-906C-4075-9709-5F5EF764920C}" srcOrd="0" destOrd="0" presId="urn:microsoft.com/office/officeart/2009/3/layout/HorizontalOrganizationChart"/>
    <dgm:cxn modelId="{4A39B013-FC94-4EC3-8030-AB363B3A3C40}" type="presParOf" srcId="{95DB3E90-FD44-4450-89E8-826D6ABE92CB}" destId="{9FD40A04-0E79-4C2A-B5AF-6084172FFA83}" srcOrd="1" destOrd="0" presId="urn:microsoft.com/office/officeart/2009/3/layout/HorizontalOrganizationChart"/>
    <dgm:cxn modelId="{B1D4E61C-176F-4861-8C5A-ADBF7642C9C9}" type="presParOf" srcId="{F56E777D-F717-4C80-9730-447979A927F3}" destId="{380D7939-109D-42A0-8CF9-6B008F4716EF}" srcOrd="1" destOrd="0" presId="urn:microsoft.com/office/officeart/2009/3/layout/HorizontalOrganizationChart"/>
    <dgm:cxn modelId="{1042A0CB-3E39-4667-98F9-DAFCC57B9C06}" type="presParOf" srcId="{380D7939-109D-42A0-8CF9-6B008F4716EF}" destId="{AE11CF88-E868-4164-A91A-FA0EC521F6BD}" srcOrd="0" destOrd="0" presId="urn:microsoft.com/office/officeart/2009/3/layout/HorizontalOrganizationChart"/>
    <dgm:cxn modelId="{6C438D94-FED6-4EB7-B0BD-6ADE51FFBFC9}" type="presParOf" srcId="{380D7939-109D-42A0-8CF9-6B008F4716EF}" destId="{259CDB8A-A083-47B2-A66F-1429A90451E0}" srcOrd="1" destOrd="0" presId="urn:microsoft.com/office/officeart/2009/3/layout/HorizontalOrganizationChart"/>
    <dgm:cxn modelId="{01BD031C-A95B-484A-80E4-07DB65CB8B12}" type="presParOf" srcId="{259CDB8A-A083-47B2-A66F-1429A90451E0}" destId="{4E06D9FA-3BE2-456B-A597-CCF46C8C6D3D}" srcOrd="0" destOrd="0" presId="urn:microsoft.com/office/officeart/2009/3/layout/HorizontalOrganizationChart"/>
    <dgm:cxn modelId="{E67E48E5-3A6A-4E71-B09D-E34BFD5D9455}" type="presParOf" srcId="{4E06D9FA-3BE2-456B-A597-CCF46C8C6D3D}" destId="{6AE5C0BB-0BB9-45F9-868B-7D7C82AA29A3}" srcOrd="0" destOrd="0" presId="urn:microsoft.com/office/officeart/2009/3/layout/HorizontalOrganizationChart"/>
    <dgm:cxn modelId="{5D0087ED-F33B-448A-88CD-FD99D0F946F1}" type="presParOf" srcId="{4E06D9FA-3BE2-456B-A597-CCF46C8C6D3D}" destId="{9A696480-54D2-48B2-86F9-FD550D4A3D6C}" srcOrd="1" destOrd="0" presId="urn:microsoft.com/office/officeart/2009/3/layout/HorizontalOrganizationChart"/>
    <dgm:cxn modelId="{8E9B4D16-E066-4A93-B4ED-4E8965F8C7EF}" type="presParOf" srcId="{259CDB8A-A083-47B2-A66F-1429A90451E0}" destId="{FF0835EA-87B1-4C5D-A01E-33721886128D}" srcOrd="1" destOrd="0" presId="urn:microsoft.com/office/officeart/2009/3/layout/HorizontalOrganizationChart"/>
    <dgm:cxn modelId="{9FB80824-13E9-4210-BB2D-3F94A0365317}" type="presParOf" srcId="{FF0835EA-87B1-4C5D-A01E-33721886128D}" destId="{40FD0230-1C00-419C-BDA2-E71C04731DDA}" srcOrd="0" destOrd="0" presId="urn:microsoft.com/office/officeart/2009/3/layout/HorizontalOrganizationChart"/>
    <dgm:cxn modelId="{29E6DEA3-A203-469A-A5B9-61D109019A70}" type="presParOf" srcId="{FF0835EA-87B1-4C5D-A01E-33721886128D}" destId="{35BEEDBB-81C1-494D-BF72-1B1DB20C9EAB}" srcOrd="1" destOrd="0" presId="urn:microsoft.com/office/officeart/2009/3/layout/HorizontalOrganizationChart"/>
    <dgm:cxn modelId="{99EE3BD2-9F8E-4B64-AACB-B0ED785179B2}" type="presParOf" srcId="{35BEEDBB-81C1-494D-BF72-1B1DB20C9EAB}" destId="{3E05B899-1802-414B-9688-5E63BA96B267}" srcOrd="0" destOrd="0" presId="urn:microsoft.com/office/officeart/2009/3/layout/HorizontalOrganizationChart"/>
    <dgm:cxn modelId="{F84A4673-A221-459C-8A57-ADB23738C156}" type="presParOf" srcId="{3E05B899-1802-414B-9688-5E63BA96B267}" destId="{28503D0A-142C-4E4A-98DA-49A82C615D00}" srcOrd="0" destOrd="0" presId="urn:microsoft.com/office/officeart/2009/3/layout/HorizontalOrganizationChart"/>
    <dgm:cxn modelId="{942E05CB-D36F-47A7-9638-9613986BEDFB}" type="presParOf" srcId="{3E05B899-1802-414B-9688-5E63BA96B267}" destId="{843896C9-7452-42B8-B39C-EA1EF403030C}" srcOrd="1" destOrd="0" presId="urn:microsoft.com/office/officeart/2009/3/layout/HorizontalOrganizationChart"/>
    <dgm:cxn modelId="{0A81B8C4-A0D1-44BA-8BC1-7525B9A996A2}" type="presParOf" srcId="{35BEEDBB-81C1-494D-BF72-1B1DB20C9EAB}" destId="{C42423B9-A7BD-4CF4-A900-E5F580F05534}" srcOrd="1" destOrd="0" presId="urn:microsoft.com/office/officeart/2009/3/layout/HorizontalOrganizationChart"/>
    <dgm:cxn modelId="{447D5EDA-7528-4639-A06F-B26D469BC5E7}" type="presParOf" srcId="{35BEEDBB-81C1-494D-BF72-1B1DB20C9EAB}" destId="{533A237D-E619-432D-8003-7EAD94842DB8}" srcOrd="2" destOrd="0" presId="urn:microsoft.com/office/officeart/2009/3/layout/HorizontalOrganizationChart"/>
    <dgm:cxn modelId="{D58666A8-9AC4-4E29-8A8E-69B78FF52ABF}" type="presParOf" srcId="{259CDB8A-A083-47B2-A66F-1429A90451E0}" destId="{4BD45283-49E5-4FBC-9481-84DE0E8A89F4}" srcOrd="2" destOrd="0" presId="urn:microsoft.com/office/officeart/2009/3/layout/HorizontalOrganizationChart"/>
    <dgm:cxn modelId="{C1458D78-CFA6-4FAB-8EF9-EF17DB61E658}" type="presParOf" srcId="{F56E777D-F717-4C80-9730-447979A927F3}" destId="{DE06C259-1544-4CCC-B67A-9EB08127C638}" srcOrd="2" destOrd="0" presId="urn:microsoft.com/office/officeart/2009/3/layout/HorizontalOrganizationChart"/>
    <dgm:cxn modelId="{39BCF8D1-051C-4335-8441-2DEB53EBB625}" type="presParOf" srcId="{91E37BB4-4A81-4D42-91C0-059E012FBF9E}" destId="{D3ADB09C-C1CD-44FB-8030-3C032DCB3D37}" srcOrd="2" destOrd="0" presId="urn:microsoft.com/office/officeart/2009/3/layout/HorizontalOrganizationChart"/>
    <dgm:cxn modelId="{47DA3A2B-A088-40AE-AC6F-98718F7D8E9D}" type="presParOf" srcId="{91E37BB4-4A81-4D42-91C0-059E012FBF9E}" destId="{EE36C114-0760-43AE-83FD-20B92074AAB4}" srcOrd="3" destOrd="0" presId="urn:microsoft.com/office/officeart/2009/3/layout/HorizontalOrganizationChart"/>
    <dgm:cxn modelId="{5EB7D731-2AB1-4338-A732-A5D98EBB5275}" type="presParOf" srcId="{EE36C114-0760-43AE-83FD-20B92074AAB4}" destId="{8B24E076-9F4E-4650-BD4C-DF1166B426EE}" srcOrd="0" destOrd="0" presId="urn:microsoft.com/office/officeart/2009/3/layout/HorizontalOrganizationChart"/>
    <dgm:cxn modelId="{D1A3F4C5-B037-4F1E-96A4-93077E2774D0}" type="presParOf" srcId="{8B24E076-9F4E-4650-BD4C-DF1166B426EE}" destId="{EFD7D486-7A73-4B36-8706-9A7775EDB3C7}" srcOrd="0" destOrd="0" presId="urn:microsoft.com/office/officeart/2009/3/layout/HorizontalOrganizationChart"/>
    <dgm:cxn modelId="{D5E821DE-6A57-438C-B3FE-9810C37F178E}" type="presParOf" srcId="{8B24E076-9F4E-4650-BD4C-DF1166B426EE}" destId="{D4EA5D65-AF86-40C4-BDF6-1A675F422D72}" srcOrd="1" destOrd="0" presId="urn:microsoft.com/office/officeart/2009/3/layout/HorizontalOrganizationChart"/>
    <dgm:cxn modelId="{5CF4AB59-FEB7-4E52-8CDA-7B147E1B8516}" type="presParOf" srcId="{EE36C114-0760-43AE-83FD-20B92074AAB4}" destId="{89B2EE04-9F97-4854-9D29-78CF86474E6B}" srcOrd="1" destOrd="0" presId="urn:microsoft.com/office/officeart/2009/3/layout/HorizontalOrganizationChart"/>
    <dgm:cxn modelId="{BFD167D7-1FEF-48E5-9A89-E3723B089F1A}" type="presParOf" srcId="{89B2EE04-9F97-4854-9D29-78CF86474E6B}" destId="{8AA6B1C6-4B1A-4435-9C92-12E75EBE6E98}" srcOrd="0" destOrd="0" presId="urn:microsoft.com/office/officeart/2009/3/layout/HorizontalOrganizationChart"/>
    <dgm:cxn modelId="{F3D8BCCC-D8FF-4F09-8F8B-C9D68DF03EFE}" type="presParOf" srcId="{89B2EE04-9F97-4854-9D29-78CF86474E6B}" destId="{98268347-36D9-49FE-8E5D-045D31AF1510}" srcOrd="1" destOrd="0" presId="urn:microsoft.com/office/officeart/2009/3/layout/HorizontalOrganizationChart"/>
    <dgm:cxn modelId="{020213F2-B4EC-4BE0-9D24-B9AA58E8A361}" type="presParOf" srcId="{98268347-36D9-49FE-8E5D-045D31AF1510}" destId="{2F679FDB-6BF6-4EF8-A212-EC221FE762FC}" srcOrd="0" destOrd="0" presId="urn:microsoft.com/office/officeart/2009/3/layout/HorizontalOrganizationChart"/>
    <dgm:cxn modelId="{FDADCF87-2F1A-4797-A017-745391202D16}" type="presParOf" srcId="{2F679FDB-6BF6-4EF8-A212-EC221FE762FC}" destId="{7B63F6F9-9D96-438E-A72B-86298B1F517B}" srcOrd="0" destOrd="0" presId="urn:microsoft.com/office/officeart/2009/3/layout/HorizontalOrganizationChart"/>
    <dgm:cxn modelId="{F2AC2556-777E-4473-894C-39CDE5E0F13A}" type="presParOf" srcId="{2F679FDB-6BF6-4EF8-A212-EC221FE762FC}" destId="{6D2C7036-B311-47FE-917A-7FD4B615AC48}" srcOrd="1" destOrd="0" presId="urn:microsoft.com/office/officeart/2009/3/layout/HorizontalOrganizationChart"/>
    <dgm:cxn modelId="{A831B9E5-5B47-47AE-9622-15DFD706AB6D}" type="presParOf" srcId="{98268347-36D9-49FE-8E5D-045D31AF1510}" destId="{2864A0D3-2E3D-409F-869E-CD83F9981BDB}" srcOrd="1" destOrd="0" presId="urn:microsoft.com/office/officeart/2009/3/layout/HorizontalOrganizationChart"/>
    <dgm:cxn modelId="{8349CC3A-6A22-4C83-98E2-DF4E53B71303}" type="presParOf" srcId="{2864A0D3-2E3D-409F-869E-CD83F9981BDB}" destId="{2C87D33A-B426-4619-9984-D64F1DC7CB8C}" srcOrd="0" destOrd="0" presId="urn:microsoft.com/office/officeart/2009/3/layout/HorizontalOrganizationChart"/>
    <dgm:cxn modelId="{2BC25101-F64A-43CD-AC5B-938D80537F9F}" type="presParOf" srcId="{2864A0D3-2E3D-409F-869E-CD83F9981BDB}" destId="{DDFD1347-097B-4DBF-9CC6-B6334E2A2435}" srcOrd="1" destOrd="0" presId="urn:microsoft.com/office/officeart/2009/3/layout/HorizontalOrganizationChart"/>
    <dgm:cxn modelId="{7C289AAD-E8AF-48D9-8665-BA61805AFC59}" type="presParOf" srcId="{DDFD1347-097B-4DBF-9CC6-B6334E2A2435}" destId="{1154A276-5CE1-4A01-AB3F-99BCB336BF21}" srcOrd="0" destOrd="0" presId="urn:microsoft.com/office/officeart/2009/3/layout/HorizontalOrganizationChart"/>
    <dgm:cxn modelId="{515A10BF-7386-4800-B80F-514CA0AB2A37}" type="presParOf" srcId="{1154A276-5CE1-4A01-AB3F-99BCB336BF21}" destId="{8BAA98F7-A12C-4406-A9C5-34746E810330}" srcOrd="0" destOrd="0" presId="urn:microsoft.com/office/officeart/2009/3/layout/HorizontalOrganizationChart"/>
    <dgm:cxn modelId="{B4B08045-6794-463C-A525-4551D47D70F7}" type="presParOf" srcId="{1154A276-5CE1-4A01-AB3F-99BCB336BF21}" destId="{B2FCAB63-A607-464D-8FF0-C91E79E1FAE1}" srcOrd="1" destOrd="0" presId="urn:microsoft.com/office/officeart/2009/3/layout/HorizontalOrganizationChart"/>
    <dgm:cxn modelId="{09A0542F-7B41-42F0-B235-0E16E7999B28}" type="presParOf" srcId="{DDFD1347-097B-4DBF-9CC6-B6334E2A2435}" destId="{8A35264F-2655-48E8-A069-75F650E35EC1}" srcOrd="1" destOrd="0" presId="urn:microsoft.com/office/officeart/2009/3/layout/HorizontalOrganizationChart"/>
    <dgm:cxn modelId="{E4763CE7-1F34-4819-8716-6D9DC6803E3E}" type="presParOf" srcId="{DDFD1347-097B-4DBF-9CC6-B6334E2A2435}" destId="{405CDF8D-BC27-4A7F-B51C-0003BB50A992}" srcOrd="2" destOrd="0" presId="urn:microsoft.com/office/officeart/2009/3/layout/HorizontalOrganizationChart"/>
    <dgm:cxn modelId="{1A46F9EE-50D4-4197-A229-C6060F57EA4C}" type="presParOf" srcId="{2864A0D3-2E3D-409F-869E-CD83F9981BDB}" destId="{B8110169-847A-4475-9DC3-51DD0D142F71}" srcOrd="2" destOrd="0" presId="urn:microsoft.com/office/officeart/2009/3/layout/HorizontalOrganizationChart"/>
    <dgm:cxn modelId="{1138F0ED-0DBA-4E4E-A6C8-29F9FEC42714}" type="presParOf" srcId="{2864A0D3-2E3D-409F-869E-CD83F9981BDB}" destId="{5875EE31-F5FB-49B4-859F-7529B294D3AE}" srcOrd="3" destOrd="0" presId="urn:microsoft.com/office/officeart/2009/3/layout/HorizontalOrganizationChart"/>
    <dgm:cxn modelId="{AB7D045B-F79F-47A0-82BD-307E142EA328}" type="presParOf" srcId="{5875EE31-F5FB-49B4-859F-7529B294D3AE}" destId="{FA700EA3-9942-44A3-BCD6-6633562EFAE2}" srcOrd="0" destOrd="0" presId="urn:microsoft.com/office/officeart/2009/3/layout/HorizontalOrganizationChart"/>
    <dgm:cxn modelId="{08C75BA7-B748-4320-9B34-B62E06C89B6B}" type="presParOf" srcId="{FA700EA3-9942-44A3-BCD6-6633562EFAE2}" destId="{E642D289-326B-402B-BB19-10429024C159}" srcOrd="0" destOrd="0" presId="urn:microsoft.com/office/officeart/2009/3/layout/HorizontalOrganizationChart"/>
    <dgm:cxn modelId="{ECB7DC35-5318-46CC-B27B-DB704AE8E412}" type="presParOf" srcId="{FA700EA3-9942-44A3-BCD6-6633562EFAE2}" destId="{D40D54D6-02AC-45E4-9FAD-ADC95DF4227B}" srcOrd="1" destOrd="0" presId="urn:microsoft.com/office/officeart/2009/3/layout/HorizontalOrganizationChart"/>
    <dgm:cxn modelId="{6806C879-B393-462B-BFC4-29612F668FD2}" type="presParOf" srcId="{5875EE31-F5FB-49B4-859F-7529B294D3AE}" destId="{25307B99-1A22-408B-AD55-BA579C78942F}" srcOrd="1" destOrd="0" presId="urn:microsoft.com/office/officeart/2009/3/layout/HorizontalOrganizationChart"/>
    <dgm:cxn modelId="{AB802ED7-460A-4785-960D-B32DA19F1E73}" type="presParOf" srcId="{5875EE31-F5FB-49B4-859F-7529B294D3AE}" destId="{4C088EAD-27C8-4E9C-B9C7-F27D5075AB97}" srcOrd="2" destOrd="0" presId="urn:microsoft.com/office/officeart/2009/3/layout/HorizontalOrganizationChart"/>
    <dgm:cxn modelId="{F7DCA625-1269-4BB8-AC6B-CC228788EE48}" type="presParOf" srcId="{98268347-36D9-49FE-8E5D-045D31AF1510}" destId="{5ADB1007-F212-4FC5-87CC-661262EACA41}" srcOrd="2" destOrd="0" presId="urn:microsoft.com/office/officeart/2009/3/layout/HorizontalOrganizationChart"/>
    <dgm:cxn modelId="{306B7115-FEB6-4C73-8163-76004D0D63A4}" type="presParOf" srcId="{89B2EE04-9F97-4854-9D29-78CF86474E6B}" destId="{B175BDE6-EE8C-4B92-89AD-4296D5337B78}" srcOrd="2" destOrd="0" presId="urn:microsoft.com/office/officeart/2009/3/layout/HorizontalOrganizationChart"/>
    <dgm:cxn modelId="{F0E9465D-273A-4520-863D-C12CE4C74AF3}" type="presParOf" srcId="{89B2EE04-9F97-4854-9D29-78CF86474E6B}" destId="{73369871-CE75-447C-81B4-2CACACBAFB4D}" srcOrd="3" destOrd="0" presId="urn:microsoft.com/office/officeart/2009/3/layout/HorizontalOrganizationChart"/>
    <dgm:cxn modelId="{669F9BD3-BED9-4A06-9F82-85358E0B2E86}" type="presParOf" srcId="{73369871-CE75-447C-81B4-2CACACBAFB4D}" destId="{A821E825-7046-48FA-B093-DBC9BAB1B92A}" srcOrd="0" destOrd="0" presId="urn:microsoft.com/office/officeart/2009/3/layout/HorizontalOrganizationChart"/>
    <dgm:cxn modelId="{0A425C13-336F-4D3C-B7AA-C8C29969F6D9}" type="presParOf" srcId="{A821E825-7046-48FA-B093-DBC9BAB1B92A}" destId="{E1AD4BE3-6D17-42C8-8993-67CA8382292E}" srcOrd="0" destOrd="0" presId="urn:microsoft.com/office/officeart/2009/3/layout/HorizontalOrganizationChart"/>
    <dgm:cxn modelId="{B0512467-221C-4248-8689-55C9E194F6F5}" type="presParOf" srcId="{A821E825-7046-48FA-B093-DBC9BAB1B92A}" destId="{17FCA145-00F9-4D11-B97D-2EFF6E711104}" srcOrd="1" destOrd="0" presId="urn:microsoft.com/office/officeart/2009/3/layout/HorizontalOrganizationChart"/>
    <dgm:cxn modelId="{26B72B75-05E9-414E-A469-8828C378751E}" type="presParOf" srcId="{73369871-CE75-447C-81B4-2CACACBAFB4D}" destId="{03CF062C-F12E-47D9-991E-69024596516A}" srcOrd="1" destOrd="0" presId="urn:microsoft.com/office/officeart/2009/3/layout/HorizontalOrganizationChart"/>
    <dgm:cxn modelId="{4ABC6DF7-80A3-44B3-A322-6818DC349F93}" type="presParOf" srcId="{73369871-CE75-447C-81B4-2CACACBAFB4D}" destId="{C683C1C4-2015-4830-8383-B8CC51FED69F}" srcOrd="2" destOrd="0" presId="urn:microsoft.com/office/officeart/2009/3/layout/HorizontalOrganizationChart"/>
    <dgm:cxn modelId="{C1E082A1-A5AB-417D-9889-E6F371B99337}" type="presParOf" srcId="{89B2EE04-9F97-4854-9D29-78CF86474E6B}" destId="{62EA9232-4384-481D-81E3-D890C3981522}" srcOrd="4" destOrd="0" presId="urn:microsoft.com/office/officeart/2009/3/layout/HorizontalOrganizationChart"/>
    <dgm:cxn modelId="{17B9EDB5-F792-4F99-A8E0-5CB2DF161ABC}" type="presParOf" srcId="{89B2EE04-9F97-4854-9D29-78CF86474E6B}" destId="{EFEAD427-2D9F-43CA-A877-F2A2E047CEE4}" srcOrd="5" destOrd="0" presId="urn:microsoft.com/office/officeart/2009/3/layout/HorizontalOrganizationChart"/>
    <dgm:cxn modelId="{7F5A6F03-2DF7-4FFA-B8E6-369025A6B8E4}" type="presParOf" srcId="{EFEAD427-2D9F-43CA-A877-F2A2E047CEE4}" destId="{BEF9CCFD-EFE3-4B6C-ABF0-C632100DC707}" srcOrd="0" destOrd="0" presId="urn:microsoft.com/office/officeart/2009/3/layout/HorizontalOrganizationChart"/>
    <dgm:cxn modelId="{C129B7C7-EE17-42D2-9790-2CBDD81763D8}" type="presParOf" srcId="{BEF9CCFD-EFE3-4B6C-ABF0-C632100DC707}" destId="{E1DACA87-42F6-4D1D-85F4-01257C446ECC}" srcOrd="0" destOrd="0" presId="urn:microsoft.com/office/officeart/2009/3/layout/HorizontalOrganizationChart"/>
    <dgm:cxn modelId="{0FD7C0FB-7DA8-4664-BD74-9AD7AE77575F}" type="presParOf" srcId="{BEF9CCFD-EFE3-4B6C-ABF0-C632100DC707}" destId="{D2CB2C84-65EB-41FC-A722-09DCE1AA93C7}" srcOrd="1" destOrd="0" presId="urn:microsoft.com/office/officeart/2009/3/layout/HorizontalOrganizationChart"/>
    <dgm:cxn modelId="{E06D8F54-E3B2-4A50-A07E-A046F138407E}" type="presParOf" srcId="{EFEAD427-2D9F-43CA-A877-F2A2E047CEE4}" destId="{7431FD11-9775-41CC-A2E6-9C4A93BFC613}" srcOrd="1" destOrd="0" presId="urn:microsoft.com/office/officeart/2009/3/layout/HorizontalOrganizationChart"/>
    <dgm:cxn modelId="{1C0C488F-5FBF-4FD5-940D-89E789C733E3}" type="presParOf" srcId="{EFEAD427-2D9F-43CA-A877-F2A2E047CEE4}" destId="{A51B0F9A-C5A0-40FC-BEF0-BFEB6EE0A3E7}" srcOrd="2" destOrd="0" presId="urn:microsoft.com/office/officeart/2009/3/layout/HorizontalOrganizationChart"/>
    <dgm:cxn modelId="{67085DA9-29D6-4F6E-945A-DBBAB4872DA8}" type="presParOf" srcId="{EE36C114-0760-43AE-83FD-20B92074AAB4}" destId="{5DAFB2CB-0F38-4E77-BF61-7FC9B9C5F880}" srcOrd="2" destOrd="0" presId="urn:microsoft.com/office/officeart/2009/3/layout/HorizontalOrganizationChart"/>
    <dgm:cxn modelId="{FA653F9F-9423-42E5-AC40-A3B87E3F8C0A}" type="presParOf" srcId="{48641390-4B97-40D8-9AD1-D1FFB6B740E3}" destId="{19B660E9-7985-476A-A31D-E3D5F89073F3}" srcOrd="2" destOrd="0" presId="urn:microsoft.com/office/officeart/2009/3/layout/HorizontalOrganizationChart"/>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1C4DFA-5EC2-4C97-93D2-24FB977B56DB}" type="doc">
      <dgm:prSet loTypeId="urn:microsoft.com/office/officeart/2005/8/layout/lProcess1" loCatId="process" qsTypeId="urn:microsoft.com/office/officeart/2005/8/quickstyle/simple1" qsCatId="simple" csTypeId="urn:microsoft.com/office/officeart/2005/8/colors/accent0_1" csCatId="mainScheme" phldr="1"/>
      <dgm:spPr/>
      <dgm:t>
        <a:bodyPr/>
        <a:lstStyle/>
        <a:p>
          <a:endParaRPr lang="ca-ES"/>
        </a:p>
      </dgm:t>
    </dgm:pt>
    <dgm:pt modelId="{64F1BD7B-9759-4676-8F3C-3AC2B3124523}">
      <dgm:prSet phldrT="[Texto]" custT="1"/>
      <dgm:spPr>
        <a:solidFill>
          <a:schemeClr val="bg1">
            <a:lumMod val="85000"/>
          </a:schemeClr>
        </a:solidFill>
      </dgm:spPr>
      <dgm:t>
        <a:bodyPr/>
        <a:lstStyle/>
        <a:p>
          <a:r>
            <a:rPr lang="es-ES" sz="1100" b="1" dirty="0">
              <a:latin typeface="Arial" pitchFamily="34" charset="0"/>
              <a:cs typeface="Arial" pitchFamily="34" charset="0"/>
            </a:rPr>
            <a:t>INFORME ANUAL SOBRE RESULTADOS FUNCIÓN INTERVENTORA  (Art. 15.6, 27.2 y 28.2 RD 424/2017)</a:t>
          </a:r>
          <a:endParaRPr lang="ca-ES" sz="1100" dirty="0">
            <a:latin typeface="Arial" pitchFamily="34" charset="0"/>
            <a:cs typeface="Arial" pitchFamily="34" charset="0"/>
          </a:endParaRPr>
        </a:p>
      </dgm:t>
    </dgm:pt>
    <dgm:pt modelId="{9FD50944-6F83-4362-A445-876320F53951}" type="parTrans" cxnId="{6FF5DBEA-9434-4E2E-B859-3CD1A7A61897}">
      <dgm:prSet/>
      <dgm:spPr/>
      <dgm:t>
        <a:bodyPr/>
        <a:lstStyle/>
        <a:p>
          <a:endParaRPr lang="ca-ES" sz="1100">
            <a:latin typeface="Arial" pitchFamily="34" charset="0"/>
            <a:cs typeface="Arial" pitchFamily="34" charset="0"/>
          </a:endParaRPr>
        </a:p>
      </dgm:t>
    </dgm:pt>
    <dgm:pt modelId="{21AB809C-B97F-4F95-8B50-8607E8A37959}" type="sibTrans" cxnId="{6FF5DBEA-9434-4E2E-B859-3CD1A7A61897}">
      <dgm:prSet/>
      <dgm:spPr/>
      <dgm:t>
        <a:bodyPr/>
        <a:lstStyle/>
        <a:p>
          <a:endParaRPr lang="ca-ES" sz="1100">
            <a:latin typeface="Arial" pitchFamily="34" charset="0"/>
            <a:cs typeface="Arial" pitchFamily="34" charset="0"/>
          </a:endParaRPr>
        </a:p>
      </dgm:t>
    </dgm:pt>
    <dgm:pt modelId="{8035975B-706A-42F1-8040-D7F79236AB2A}">
      <dgm:prSet phldrT="[Texto]" custT="1"/>
      <dgm:spPr>
        <a:solidFill>
          <a:schemeClr val="bg1">
            <a:lumMod val="85000"/>
          </a:schemeClr>
        </a:solidFill>
      </dgm:spPr>
      <dgm:t>
        <a:bodyPr/>
        <a:lstStyle/>
        <a:p>
          <a:r>
            <a:rPr lang="ca-ES" sz="1100" b="1" dirty="0">
              <a:latin typeface="Arial" pitchFamily="34" charset="0"/>
              <a:cs typeface="Arial" pitchFamily="34" charset="0"/>
            </a:rPr>
            <a:t>INFORME DE RESULTADOS DE LAS ACTUACIONES DE CONTROL PERMANENTE Y DE CADA UNA DE LAS AUDITORIAS  (Art. 36 RD 424/2017)</a:t>
          </a:r>
          <a:endParaRPr lang="ca-ES" sz="1100" dirty="0">
            <a:latin typeface="Arial" pitchFamily="34" charset="0"/>
            <a:cs typeface="Arial" pitchFamily="34" charset="0"/>
          </a:endParaRPr>
        </a:p>
      </dgm:t>
    </dgm:pt>
    <dgm:pt modelId="{87E2CAEA-3444-443E-B0AB-7EBC36FB2990}" type="parTrans" cxnId="{F6E350A6-5A8D-455F-ACCE-9913E6579A65}">
      <dgm:prSet/>
      <dgm:spPr/>
      <dgm:t>
        <a:bodyPr/>
        <a:lstStyle/>
        <a:p>
          <a:endParaRPr lang="ca-ES" sz="1100">
            <a:latin typeface="Arial" pitchFamily="34" charset="0"/>
            <a:cs typeface="Arial" pitchFamily="34" charset="0"/>
          </a:endParaRPr>
        </a:p>
      </dgm:t>
    </dgm:pt>
    <dgm:pt modelId="{E8340B28-B9C5-4F9E-947E-4202D4E0BD4C}" type="sibTrans" cxnId="{F6E350A6-5A8D-455F-ACCE-9913E6579A65}">
      <dgm:prSet/>
      <dgm:spPr/>
      <dgm:t>
        <a:bodyPr/>
        <a:lstStyle/>
        <a:p>
          <a:endParaRPr lang="ca-ES" sz="1100">
            <a:latin typeface="Arial" pitchFamily="34" charset="0"/>
            <a:cs typeface="Arial" pitchFamily="34" charset="0"/>
          </a:endParaRPr>
        </a:p>
      </dgm:t>
    </dgm:pt>
    <dgm:pt modelId="{BEC61C80-CD45-4C30-AA49-BD4363C6C648}">
      <dgm:prSet phldrT="[Texto]" custT="1"/>
      <dgm:spPr>
        <a:solidFill>
          <a:schemeClr val="bg1">
            <a:lumMod val="85000"/>
          </a:schemeClr>
        </a:solidFill>
      </dgm:spPr>
      <dgm:t>
        <a:bodyPr/>
        <a:lstStyle/>
        <a:p>
          <a:r>
            <a:rPr lang="ca-ES" sz="1100" b="1" dirty="0">
              <a:latin typeface="Arial" pitchFamily="34" charset="0"/>
              <a:cs typeface="Arial" pitchFamily="34" charset="0"/>
            </a:rPr>
            <a:t>INFORME RESUMEN ANUAL RESULTADOS DEL CONTROL INTERNO (Art. 37 RD 424/2017)</a:t>
          </a:r>
          <a:endParaRPr lang="ca-ES" sz="1100" dirty="0">
            <a:latin typeface="Arial" pitchFamily="34" charset="0"/>
            <a:cs typeface="Arial" pitchFamily="34" charset="0"/>
          </a:endParaRPr>
        </a:p>
      </dgm:t>
    </dgm:pt>
    <dgm:pt modelId="{A0841D63-4BBE-41A2-B39E-50CE3F806B76}" type="parTrans" cxnId="{9A8EBF61-3A35-4242-B8C0-E00FECBE024D}">
      <dgm:prSet/>
      <dgm:spPr/>
      <dgm:t>
        <a:bodyPr/>
        <a:lstStyle/>
        <a:p>
          <a:endParaRPr lang="ca-ES" sz="1100">
            <a:latin typeface="Arial" pitchFamily="34" charset="0"/>
            <a:cs typeface="Arial" pitchFamily="34" charset="0"/>
          </a:endParaRPr>
        </a:p>
      </dgm:t>
    </dgm:pt>
    <dgm:pt modelId="{EBB02C1A-269E-4DAB-B8DD-D634C793D420}" type="sibTrans" cxnId="{9A8EBF61-3A35-4242-B8C0-E00FECBE024D}">
      <dgm:prSet/>
      <dgm:spPr/>
      <dgm:t>
        <a:bodyPr/>
        <a:lstStyle/>
        <a:p>
          <a:endParaRPr lang="ca-ES" sz="1100">
            <a:latin typeface="Arial" pitchFamily="34" charset="0"/>
            <a:cs typeface="Arial" pitchFamily="34" charset="0"/>
          </a:endParaRPr>
        </a:p>
      </dgm:t>
    </dgm:pt>
    <dgm:pt modelId="{A1709D03-6EE9-4071-95A5-0671BAA92CCD}">
      <dgm:prSet phldrT="[Texto]" custT="1"/>
      <dgm:spPr/>
      <dgm:t>
        <a:bodyPr/>
        <a:lstStyle/>
        <a:p>
          <a:r>
            <a:rPr lang="es-ES" sz="1000" b="1" i="0" noProof="0" dirty="0">
              <a:latin typeface="Arial" pitchFamily="34" charset="0"/>
              <a:cs typeface="Arial" pitchFamily="34" charset="0"/>
            </a:rPr>
            <a:t>Antes del 30 de abril</a:t>
          </a:r>
          <a:r>
            <a:rPr lang="es-ES" sz="1000" b="0" i="0" noProof="0" dirty="0">
              <a:latin typeface="Arial" pitchFamily="34" charset="0"/>
              <a:cs typeface="Arial" pitchFamily="34" charset="0"/>
            </a:rPr>
            <a:t>, el órgano interventor, a través del Presidente de la Corporación, debe remitir al </a:t>
          </a:r>
          <a:r>
            <a:rPr lang="es-ES" sz="1000" b="1" i="0" noProof="0" dirty="0">
              <a:latin typeface="Arial" pitchFamily="34" charset="0"/>
              <a:cs typeface="Arial" pitchFamily="34" charset="0"/>
            </a:rPr>
            <a:t>PLENO</a:t>
          </a:r>
          <a:r>
            <a:rPr lang="es-ES" sz="1000" b="0" i="0" noProof="0" dirty="0">
              <a:latin typeface="Arial" pitchFamily="34" charset="0"/>
              <a:cs typeface="Arial" pitchFamily="34" charset="0"/>
            </a:rPr>
            <a:t>, el informe resumen de resultados del ejercicio del control interno establecido en el artículo  213 del TRLRHL. </a:t>
          </a:r>
          <a:endParaRPr lang="es-ES" sz="1000" noProof="0" dirty="0">
            <a:latin typeface="Arial" pitchFamily="34" charset="0"/>
            <a:cs typeface="Arial" pitchFamily="34" charset="0"/>
          </a:endParaRPr>
        </a:p>
      </dgm:t>
    </dgm:pt>
    <dgm:pt modelId="{C9E4FE8D-AACF-4FDF-8289-80230A4B70A3}" type="parTrans" cxnId="{5EE30CC6-8BE9-47D8-B476-B54AE526A02C}">
      <dgm:prSet/>
      <dgm:spPr/>
      <dgm:t>
        <a:bodyPr/>
        <a:lstStyle/>
        <a:p>
          <a:endParaRPr lang="ca-ES" sz="1100">
            <a:latin typeface="Arial" pitchFamily="34" charset="0"/>
            <a:cs typeface="Arial" pitchFamily="34" charset="0"/>
          </a:endParaRPr>
        </a:p>
      </dgm:t>
    </dgm:pt>
    <dgm:pt modelId="{C886B2C8-300D-4EC4-B789-F4D49EA3EAFB}" type="sibTrans" cxnId="{5EE30CC6-8BE9-47D8-B476-B54AE526A02C}">
      <dgm:prSet/>
      <dgm:spPr/>
      <dgm:t>
        <a:bodyPr/>
        <a:lstStyle/>
        <a:p>
          <a:endParaRPr lang="ca-ES" sz="1100">
            <a:latin typeface="Arial" pitchFamily="34" charset="0"/>
            <a:cs typeface="Arial" pitchFamily="34" charset="0"/>
          </a:endParaRPr>
        </a:p>
      </dgm:t>
    </dgm:pt>
    <dgm:pt modelId="{8A1F2C61-CFBA-4D56-8423-0D70AB932606}">
      <dgm:prSet phldrT="[Texto]" custT="1"/>
      <dgm:spPr/>
      <dgm:t>
        <a:bodyPr/>
        <a:lstStyle/>
        <a:p>
          <a:r>
            <a:rPr lang="es-ES" sz="1000" b="1" noProof="0" dirty="0">
              <a:latin typeface="Arial" pitchFamily="34" charset="0"/>
              <a:cs typeface="Arial" pitchFamily="34" charset="0"/>
            </a:rPr>
            <a:t>En ocasión de la dación de cuenta de la liquidación del presupuesto, </a:t>
          </a:r>
          <a:r>
            <a:rPr lang="es-ES" sz="1000" noProof="0" dirty="0">
              <a:latin typeface="Arial" pitchFamily="34" charset="0"/>
              <a:cs typeface="Arial" pitchFamily="34" charset="0"/>
            </a:rPr>
            <a:t>el órgano interventor debe elevar al </a:t>
          </a:r>
          <a:r>
            <a:rPr lang="es-ES" sz="1000" b="1" noProof="0" dirty="0">
              <a:latin typeface="Arial" pitchFamily="34" charset="0"/>
              <a:cs typeface="Arial" pitchFamily="34" charset="0"/>
            </a:rPr>
            <a:t>PLENO</a:t>
          </a:r>
          <a:r>
            <a:rPr lang="es-ES" sz="1000" noProof="0" dirty="0">
              <a:latin typeface="Arial" pitchFamily="34" charset="0"/>
              <a:cs typeface="Arial" pitchFamily="34" charset="0"/>
            </a:rPr>
            <a:t> el informe anual sobre resultados de la función interventora</a:t>
          </a:r>
        </a:p>
      </dgm:t>
    </dgm:pt>
    <dgm:pt modelId="{CD944CB5-3B00-4FDF-9A31-720E10A43CD1}" type="parTrans" cxnId="{27320420-EFD7-434E-BBD2-6A5AD72E8D3E}">
      <dgm:prSet/>
      <dgm:spPr/>
      <dgm:t>
        <a:bodyPr/>
        <a:lstStyle/>
        <a:p>
          <a:endParaRPr lang="ca-ES" sz="1100">
            <a:latin typeface="Arial" pitchFamily="34" charset="0"/>
            <a:cs typeface="Arial" pitchFamily="34" charset="0"/>
          </a:endParaRPr>
        </a:p>
      </dgm:t>
    </dgm:pt>
    <dgm:pt modelId="{F967A116-591B-4B1B-80D5-D867A273C05B}" type="sibTrans" cxnId="{27320420-EFD7-434E-BBD2-6A5AD72E8D3E}">
      <dgm:prSet/>
      <dgm:spPr/>
      <dgm:t>
        <a:bodyPr/>
        <a:lstStyle/>
        <a:p>
          <a:endParaRPr lang="ca-ES" sz="1100">
            <a:latin typeface="Arial" pitchFamily="34" charset="0"/>
            <a:cs typeface="Arial" pitchFamily="34" charset="0"/>
          </a:endParaRPr>
        </a:p>
      </dgm:t>
    </dgm:pt>
    <dgm:pt modelId="{0267C63D-5F52-41CC-90A3-099B2B8E6FEE}">
      <dgm:prSet phldrT="[Texto]" custT="1"/>
      <dgm:spPr/>
      <dgm:t>
        <a:bodyPr/>
        <a:lstStyle/>
        <a:p>
          <a:r>
            <a:rPr lang="es-ES" sz="1000" b="1" noProof="0" dirty="0">
              <a:latin typeface="Arial" pitchFamily="34" charset="0"/>
              <a:cs typeface="Arial" pitchFamily="34" charset="0"/>
            </a:rPr>
            <a:t>Antes del 30 de abril </a:t>
          </a:r>
          <a:r>
            <a:rPr lang="es-ES" sz="1000" b="0" noProof="0" dirty="0">
              <a:latin typeface="Arial" pitchFamily="34" charset="0"/>
              <a:cs typeface="Arial" pitchFamily="34" charset="0"/>
            </a:rPr>
            <a:t>debe remitirse al </a:t>
          </a:r>
          <a:r>
            <a:rPr lang="es-ES" sz="1000" b="1" noProof="0" dirty="0">
              <a:latin typeface="Arial" pitchFamily="34" charset="0"/>
              <a:cs typeface="Arial" pitchFamily="34" charset="0"/>
            </a:rPr>
            <a:t>OCEX autonómico</a:t>
          </a:r>
          <a:r>
            <a:rPr lang="es-ES" sz="1000" b="0" noProof="0" dirty="0">
              <a:latin typeface="Arial" pitchFamily="34" charset="0"/>
              <a:cs typeface="Arial" pitchFamily="34" charset="0"/>
            </a:rPr>
            <a:t> correspondiente o al Tribunal de Cuentas</a:t>
          </a:r>
          <a:r>
            <a:rPr lang="es-ES" sz="1000" b="1" noProof="0" dirty="0">
              <a:latin typeface="Arial" pitchFamily="34" charset="0"/>
              <a:cs typeface="Arial" pitchFamily="34" charset="0"/>
            </a:rPr>
            <a:t> </a:t>
          </a:r>
          <a:r>
            <a:rPr lang="es-ES" sz="1000" noProof="0" dirty="0">
              <a:latin typeface="Arial" pitchFamily="34" charset="0"/>
              <a:cs typeface="Arial" pitchFamily="34" charset="0"/>
            </a:rPr>
            <a:t>la información relativa al ejercicio de la función interventora</a:t>
          </a:r>
        </a:p>
      </dgm:t>
    </dgm:pt>
    <dgm:pt modelId="{81ECAA4F-639D-4738-B3A6-DFE9105DED10}" type="parTrans" cxnId="{57AED6E1-0DE1-49C9-A29F-FF17F4A80D6E}">
      <dgm:prSet/>
      <dgm:spPr/>
      <dgm:t>
        <a:bodyPr/>
        <a:lstStyle/>
        <a:p>
          <a:endParaRPr lang="ca-ES" sz="1100">
            <a:latin typeface="Arial" pitchFamily="34" charset="0"/>
            <a:cs typeface="Arial" pitchFamily="34" charset="0"/>
          </a:endParaRPr>
        </a:p>
      </dgm:t>
    </dgm:pt>
    <dgm:pt modelId="{C3697420-CCD9-45BE-8AAA-FD420976C003}" type="sibTrans" cxnId="{57AED6E1-0DE1-49C9-A29F-FF17F4A80D6E}">
      <dgm:prSet/>
      <dgm:spPr/>
      <dgm:t>
        <a:bodyPr/>
        <a:lstStyle/>
        <a:p>
          <a:endParaRPr lang="ca-ES" sz="1100">
            <a:latin typeface="Arial" pitchFamily="34" charset="0"/>
            <a:cs typeface="Arial" pitchFamily="34" charset="0"/>
          </a:endParaRPr>
        </a:p>
      </dgm:t>
    </dgm:pt>
    <dgm:pt modelId="{C0EAD6A1-6416-42A7-9AC9-01B74D178162}">
      <dgm:prSet phldrT="[Texto]" custT="1"/>
      <dgm:spPr/>
      <dgm:t>
        <a:bodyPr/>
        <a:lstStyle/>
        <a:p>
          <a:r>
            <a:rPr lang="es-ES" sz="1000" b="1" noProof="0" dirty="0">
              <a:latin typeface="Arial" pitchFamily="34" charset="0"/>
              <a:cs typeface="Arial" pitchFamily="34" charset="0"/>
            </a:rPr>
            <a:t>Antes del 30 de abril</a:t>
          </a:r>
          <a:r>
            <a:rPr lang="es-ES" sz="1000" noProof="0" dirty="0">
              <a:latin typeface="Arial" pitchFamily="34" charset="0"/>
              <a:cs typeface="Arial" pitchFamily="34" charset="0"/>
            </a:rPr>
            <a:t>, los informes definitivos de control financiero serán remitidos al </a:t>
          </a:r>
          <a:r>
            <a:rPr lang="es-ES" sz="1000" b="1" noProof="0" dirty="0">
              <a:latin typeface="Arial" pitchFamily="34" charset="0"/>
              <a:cs typeface="Arial" pitchFamily="34" charset="0"/>
            </a:rPr>
            <a:t>gestor directo de la actividad </a:t>
          </a:r>
          <a:r>
            <a:rPr lang="es-ES" sz="1000" noProof="0" dirty="0">
              <a:latin typeface="Arial" pitchFamily="34" charset="0"/>
              <a:cs typeface="Arial" pitchFamily="34" charset="0"/>
            </a:rPr>
            <a:t>controlada y al </a:t>
          </a:r>
          <a:r>
            <a:rPr lang="es-ES" sz="1000" b="1" noProof="0" dirty="0">
              <a:latin typeface="Arial" pitchFamily="34" charset="0"/>
              <a:cs typeface="Arial" pitchFamily="34" charset="0"/>
            </a:rPr>
            <a:t>Presidente</a:t>
          </a:r>
          <a:r>
            <a:rPr lang="es-ES" sz="1000" noProof="0" dirty="0">
              <a:latin typeface="Arial" pitchFamily="34" charset="0"/>
              <a:cs typeface="Arial" pitchFamily="34" charset="0"/>
            </a:rPr>
            <a:t> de la entidad local, así como, a través de este último, al </a:t>
          </a:r>
          <a:r>
            <a:rPr lang="es-ES" sz="1000" b="1" noProof="0" dirty="0">
              <a:latin typeface="Arial" pitchFamily="34" charset="0"/>
              <a:cs typeface="Arial" pitchFamily="34" charset="0"/>
            </a:rPr>
            <a:t>PLENO</a:t>
          </a:r>
          <a:r>
            <a:rPr lang="es-ES" sz="1000" noProof="0" dirty="0">
              <a:latin typeface="Arial" pitchFamily="34" charset="0"/>
              <a:cs typeface="Arial" pitchFamily="34" charset="0"/>
            </a:rPr>
            <a:t> para su conocimiento. </a:t>
          </a:r>
        </a:p>
      </dgm:t>
    </dgm:pt>
    <dgm:pt modelId="{F8124CBA-01A9-40F5-B1B2-5FF680B4A0B2}" type="parTrans" cxnId="{88D7A7A5-0D2A-4D8D-83FA-42B9C0E61A65}">
      <dgm:prSet/>
      <dgm:spPr/>
      <dgm:t>
        <a:bodyPr/>
        <a:lstStyle/>
        <a:p>
          <a:endParaRPr lang="ca-ES" sz="1100">
            <a:latin typeface="Arial" pitchFamily="34" charset="0"/>
            <a:cs typeface="Arial" pitchFamily="34" charset="0"/>
          </a:endParaRPr>
        </a:p>
      </dgm:t>
    </dgm:pt>
    <dgm:pt modelId="{C844D3DE-29F5-4923-8F75-281AD74297EE}" type="sibTrans" cxnId="{88D7A7A5-0D2A-4D8D-83FA-42B9C0E61A65}">
      <dgm:prSet/>
      <dgm:spPr/>
      <dgm:t>
        <a:bodyPr/>
        <a:lstStyle/>
        <a:p>
          <a:endParaRPr lang="ca-ES" sz="1100">
            <a:latin typeface="Arial" pitchFamily="34" charset="0"/>
            <a:cs typeface="Arial" pitchFamily="34" charset="0"/>
          </a:endParaRPr>
        </a:p>
      </dgm:t>
    </dgm:pt>
    <dgm:pt modelId="{3E7B81AE-8E8E-4AA0-B586-6E285141503F}">
      <dgm:prSet phldrT="[Texto]" custT="1"/>
      <dgm:spPr/>
      <dgm:t>
        <a:bodyPr/>
        <a:lstStyle/>
        <a:p>
          <a:r>
            <a:rPr lang="es-ES" sz="1000" b="1" noProof="0" dirty="0">
              <a:latin typeface="Arial" pitchFamily="34" charset="0"/>
              <a:cs typeface="Arial" pitchFamily="34" charset="0"/>
            </a:rPr>
            <a:t>EXCEPCIÓN ESTADO DE ALARMA  </a:t>
          </a:r>
        </a:p>
        <a:p>
          <a:r>
            <a:rPr lang="es-ES" sz="1000" b="1" noProof="0" dirty="0">
              <a:latin typeface="Arial" pitchFamily="34" charset="0"/>
              <a:cs typeface="Arial" pitchFamily="34" charset="0"/>
            </a:rPr>
            <a:t>El período </a:t>
          </a:r>
          <a:r>
            <a:rPr lang="es-ES" sz="1000" noProof="0" dirty="0">
              <a:latin typeface="Arial" pitchFamily="34" charset="0"/>
              <a:cs typeface="Arial" pitchFamily="34" charset="0"/>
            </a:rPr>
            <a:t>del 30 de abril de 2020 se mantiene pero se </a:t>
          </a:r>
          <a:r>
            <a:rPr lang="es-ES" sz="1000" b="1" noProof="0" dirty="0">
              <a:latin typeface="Arial" pitchFamily="34" charset="0"/>
              <a:cs typeface="Arial" pitchFamily="34" charset="0"/>
            </a:rPr>
            <a:t>podrá ampliar mientras dure el estado de alarma</a:t>
          </a:r>
          <a:r>
            <a:rPr lang="es-ES" sz="1000" noProof="0" dirty="0">
              <a:latin typeface="Arial" pitchFamily="34" charset="0"/>
              <a:cs typeface="Arial" pitchFamily="34" charset="0"/>
            </a:rPr>
            <a:t>, en aplicación del artículo 48 del RD-Ley 11/2020, de 31 de marzo, sobre adopción de medidas urgentes complementarias en el ámbito social y económico para hacer frente al Covid-19. </a:t>
          </a:r>
        </a:p>
      </dgm:t>
    </dgm:pt>
    <dgm:pt modelId="{E483054E-C243-48D8-8995-23740B863CBE}" type="parTrans" cxnId="{5AF4C433-6ACE-4895-968C-14D67C485934}">
      <dgm:prSet/>
      <dgm:spPr/>
      <dgm:t>
        <a:bodyPr/>
        <a:lstStyle/>
        <a:p>
          <a:endParaRPr lang="ca-ES" sz="1100">
            <a:latin typeface="Arial" pitchFamily="34" charset="0"/>
            <a:cs typeface="Arial" pitchFamily="34" charset="0"/>
          </a:endParaRPr>
        </a:p>
      </dgm:t>
    </dgm:pt>
    <dgm:pt modelId="{C1AF91E2-798B-411B-BDAD-5C8FCB04FF89}" type="sibTrans" cxnId="{5AF4C433-6ACE-4895-968C-14D67C485934}">
      <dgm:prSet/>
      <dgm:spPr/>
      <dgm:t>
        <a:bodyPr/>
        <a:lstStyle/>
        <a:p>
          <a:endParaRPr lang="ca-ES" sz="1100">
            <a:latin typeface="Arial" pitchFamily="34" charset="0"/>
            <a:cs typeface="Arial" pitchFamily="34" charset="0"/>
          </a:endParaRPr>
        </a:p>
      </dgm:t>
    </dgm:pt>
    <dgm:pt modelId="{C96D8359-113A-4825-BF1E-58C29C6CF7BB}">
      <dgm:prSet phldrT="[Texto]" custT="1"/>
      <dgm:spPr>
        <a:solidFill>
          <a:schemeClr val="bg1">
            <a:lumMod val="85000"/>
          </a:schemeClr>
        </a:solidFill>
      </dgm:spPr>
      <dgm:t>
        <a:bodyPr/>
        <a:lstStyle/>
        <a:p>
          <a:r>
            <a:rPr lang="ca-ES" sz="1100" b="1" dirty="0">
              <a:latin typeface="Arial" pitchFamily="34" charset="0"/>
              <a:cs typeface="Arial" pitchFamily="34" charset="0"/>
            </a:rPr>
            <a:t>TIPO INFORME</a:t>
          </a:r>
        </a:p>
      </dgm:t>
    </dgm:pt>
    <dgm:pt modelId="{ECDE438B-06FD-4D55-B235-ED386594F6BD}" type="parTrans" cxnId="{306EA94C-8C1C-43C4-BB17-942DA1EA0075}">
      <dgm:prSet/>
      <dgm:spPr/>
      <dgm:t>
        <a:bodyPr/>
        <a:lstStyle/>
        <a:p>
          <a:endParaRPr lang="ca-ES"/>
        </a:p>
      </dgm:t>
    </dgm:pt>
    <dgm:pt modelId="{F507CAB8-964E-43B3-AC2B-C5CC250B2DAF}" type="sibTrans" cxnId="{306EA94C-8C1C-43C4-BB17-942DA1EA0075}">
      <dgm:prSet/>
      <dgm:spPr/>
      <dgm:t>
        <a:bodyPr/>
        <a:lstStyle/>
        <a:p>
          <a:endParaRPr lang="ca-ES"/>
        </a:p>
      </dgm:t>
    </dgm:pt>
    <dgm:pt modelId="{152228C9-6C6E-4588-AA0B-EC716D0722E8}">
      <dgm:prSet phldrT="[Texto]" custT="1"/>
      <dgm:spPr>
        <a:solidFill>
          <a:schemeClr val="bg2">
            <a:alpha val="90000"/>
          </a:schemeClr>
        </a:solidFill>
      </dgm:spPr>
      <dgm:t>
        <a:bodyPr/>
        <a:lstStyle/>
        <a:p>
          <a:r>
            <a:rPr lang="ca-ES" sz="1100" b="1" dirty="0">
              <a:latin typeface="Arial" pitchFamily="34" charset="0"/>
              <a:cs typeface="Arial" pitchFamily="34" charset="0"/>
            </a:rPr>
            <a:t>RETIMIENTO DENTRO LA CORPORACIÓN</a:t>
          </a:r>
        </a:p>
      </dgm:t>
    </dgm:pt>
    <dgm:pt modelId="{36971DFA-04AA-45A9-881E-83A55EB42819}" type="parTrans" cxnId="{216113AC-418E-4011-BD75-227B0CBED593}">
      <dgm:prSet/>
      <dgm:spPr>
        <a:solidFill>
          <a:schemeClr val="tx1"/>
        </a:solidFill>
      </dgm:spPr>
      <dgm:t>
        <a:bodyPr/>
        <a:lstStyle/>
        <a:p>
          <a:endParaRPr lang="ca-ES"/>
        </a:p>
      </dgm:t>
    </dgm:pt>
    <dgm:pt modelId="{2083E6C7-E842-4C51-B85A-B472AE63F710}" type="sibTrans" cxnId="{216113AC-418E-4011-BD75-227B0CBED593}">
      <dgm:prSet/>
      <dgm:spPr>
        <a:solidFill>
          <a:schemeClr val="tx1"/>
        </a:solidFill>
      </dgm:spPr>
      <dgm:t>
        <a:bodyPr/>
        <a:lstStyle/>
        <a:p>
          <a:endParaRPr lang="ca-ES"/>
        </a:p>
      </dgm:t>
    </dgm:pt>
    <dgm:pt modelId="{9F9FE55B-F69A-4567-B80B-F8E373613E3C}">
      <dgm:prSet phldrT="[Texto]" custT="1"/>
      <dgm:spPr>
        <a:solidFill>
          <a:schemeClr val="bg2">
            <a:alpha val="90000"/>
          </a:schemeClr>
        </a:solidFill>
      </dgm:spPr>
      <dgm:t>
        <a:bodyPr/>
        <a:lstStyle/>
        <a:p>
          <a:r>
            <a:rPr lang="ca-ES" sz="1100" b="1" dirty="0">
              <a:latin typeface="Arial" pitchFamily="34" charset="0"/>
              <a:cs typeface="Arial" pitchFamily="34" charset="0"/>
            </a:rPr>
            <a:t>RETIMIENTO A LOS OCEX</a:t>
          </a:r>
        </a:p>
      </dgm:t>
    </dgm:pt>
    <dgm:pt modelId="{12FB8B5B-04DC-46AB-9415-8AC7761DF7F9}" type="parTrans" cxnId="{33E255E2-4E35-4FFB-82F7-4157E48801FA}">
      <dgm:prSet/>
      <dgm:spPr/>
      <dgm:t>
        <a:bodyPr/>
        <a:lstStyle/>
        <a:p>
          <a:endParaRPr lang="ca-ES"/>
        </a:p>
      </dgm:t>
    </dgm:pt>
    <dgm:pt modelId="{658428FD-2712-4EF9-94B8-A6D4257E52C4}" type="sibTrans" cxnId="{33E255E2-4E35-4FFB-82F7-4157E48801FA}">
      <dgm:prSet/>
      <dgm:spPr>
        <a:solidFill>
          <a:schemeClr val="tx1"/>
        </a:solidFill>
      </dgm:spPr>
      <dgm:t>
        <a:bodyPr/>
        <a:lstStyle/>
        <a:p>
          <a:endParaRPr lang="ca-ES"/>
        </a:p>
      </dgm:t>
    </dgm:pt>
    <dgm:pt modelId="{AA339129-5013-4693-924D-6C5BD43B70C7}">
      <dgm:prSet phldrT="[Texto]" custT="1"/>
      <dgm:spPr>
        <a:solidFill>
          <a:schemeClr val="bg2">
            <a:alpha val="90000"/>
          </a:schemeClr>
        </a:solidFill>
      </dgm:spPr>
      <dgm:t>
        <a:bodyPr/>
        <a:lstStyle/>
        <a:p>
          <a:r>
            <a:rPr lang="ca-ES" sz="1100" b="1" dirty="0">
              <a:latin typeface="Arial" pitchFamily="34" charset="0"/>
              <a:cs typeface="Arial" pitchFamily="34" charset="0"/>
            </a:rPr>
            <a:t>EXCEPCIÓN ESTADO DE ALARMA</a:t>
          </a:r>
        </a:p>
      </dgm:t>
    </dgm:pt>
    <dgm:pt modelId="{A337D3C9-70FB-4B17-A6C6-5563AA4002CC}" type="parTrans" cxnId="{97F31357-88B8-4964-A5E0-382E4E361543}">
      <dgm:prSet/>
      <dgm:spPr/>
      <dgm:t>
        <a:bodyPr/>
        <a:lstStyle/>
        <a:p>
          <a:endParaRPr lang="ca-ES"/>
        </a:p>
      </dgm:t>
    </dgm:pt>
    <dgm:pt modelId="{49A3FF53-F93C-4FCB-ACAE-E92F0BDA49DF}" type="sibTrans" cxnId="{97F31357-88B8-4964-A5E0-382E4E361543}">
      <dgm:prSet/>
      <dgm:spPr/>
      <dgm:t>
        <a:bodyPr/>
        <a:lstStyle/>
        <a:p>
          <a:endParaRPr lang="ca-ES"/>
        </a:p>
      </dgm:t>
    </dgm:pt>
    <dgm:pt modelId="{EAA55EDE-F179-4C61-B7FE-AF1AB994D2AA}">
      <dgm:prSet phldrT="[Texto]" custT="1"/>
      <dgm:spPr/>
      <dgm:t>
        <a:bodyPr/>
        <a:lstStyle/>
        <a:p>
          <a:r>
            <a:rPr lang="es-ES" sz="1000" b="1" i="0" noProof="0">
              <a:latin typeface="Arial" pitchFamily="34" charset="0"/>
              <a:cs typeface="Arial" pitchFamily="34" charset="0"/>
            </a:rPr>
            <a:t>Antes del 30 de abril</a:t>
          </a:r>
          <a:r>
            <a:rPr lang="es-ES" sz="1000" b="0" i="0" noProof="0">
              <a:latin typeface="Arial" pitchFamily="34" charset="0"/>
              <a:cs typeface="Arial" pitchFamily="34" charset="0"/>
            </a:rPr>
            <a:t>, debe remitirse a la </a:t>
          </a:r>
          <a:r>
            <a:rPr lang="es-ES" sz="1000" b="1" i="0" noProof="0">
              <a:latin typeface="Arial" pitchFamily="34" charset="0"/>
              <a:cs typeface="Arial" pitchFamily="34" charset="0"/>
            </a:rPr>
            <a:t>Intervención General de la Administración del Estado </a:t>
          </a:r>
          <a:r>
            <a:rPr lang="es-ES" sz="1000" b="0" i="0" noProof="0">
              <a:latin typeface="Arial" pitchFamily="34" charset="0"/>
              <a:cs typeface="Arial" pitchFamily="34" charset="0"/>
            </a:rPr>
            <a:t>(IGAE)</a:t>
          </a:r>
          <a:endParaRPr lang="es-ES" sz="1000" noProof="0">
            <a:latin typeface="Arial" pitchFamily="34" charset="0"/>
            <a:cs typeface="Arial" pitchFamily="34" charset="0"/>
          </a:endParaRPr>
        </a:p>
      </dgm:t>
    </dgm:pt>
    <dgm:pt modelId="{54CB3224-F578-4A31-88A5-1DA9C15EF717}" type="parTrans" cxnId="{D0ABE326-7490-4238-BAEF-717E6985285D}">
      <dgm:prSet/>
      <dgm:spPr/>
      <dgm:t>
        <a:bodyPr/>
        <a:lstStyle/>
        <a:p>
          <a:endParaRPr lang="ca-ES"/>
        </a:p>
      </dgm:t>
    </dgm:pt>
    <dgm:pt modelId="{7794BFAB-FD66-4A73-B00E-B4794F5F9297}" type="sibTrans" cxnId="{D0ABE326-7490-4238-BAEF-717E6985285D}">
      <dgm:prSet/>
      <dgm:spPr/>
      <dgm:t>
        <a:bodyPr/>
        <a:lstStyle/>
        <a:p>
          <a:endParaRPr lang="ca-ES"/>
        </a:p>
      </dgm:t>
    </dgm:pt>
    <dgm:pt modelId="{2DF8BDAB-6C9B-4399-91C5-F15DFEDA9085}">
      <dgm:prSet phldrT="[Texto]" custT="1"/>
      <dgm:spPr/>
      <dgm:t>
        <a:bodyPr/>
        <a:lstStyle/>
        <a:p>
          <a:r>
            <a:rPr lang="es-ES" sz="1000" b="1" noProof="0" dirty="0">
              <a:latin typeface="Arial" pitchFamily="34" charset="0"/>
              <a:cs typeface="Arial" pitchFamily="34" charset="0"/>
            </a:rPr>
            <a:t>EXCEPCIÓN ESTADO DE ALARMA </a:t>
          </a:r>
        </a:p>
        <a:p>
          <a:r>
            <a:rPr lang="es-ES" sz="1000" noProof="0" dirty="0">
              <a:latin typeface="Arial" pitchFamily="34" charset="0"/>
              <a:cs typeface="Arial" pitchFamily="34" charset="0"/>
            </a:rPr>
            <a:t>Todo y la redacción tan confusa que tiene la DA 3a del RD 463/2020, parece razonable interpretar que el periodo de remisión de los informes resumen le serían de aplicación, y en consecuencia, </a:t>
          </a:r>
          <a:r>
            <a:rPr lang="es-ES" sz="1000" b="1" noProof="0" dirty="0">
              <a:latin typeface="Arial" pitchFamily="34" charset="0"/>
              <a:cs typeface="Arial" pitchFamily="34" charset="0"/>
            </a:rPr>
            <a:t>el período estaría ampliado por la durada del estado de alarma</a:t>
          </a:r>
          <a:r>
            <a:rPr lang="es-ES" sz="1000" noProof="0" dirty="0">
              <a:latin typeface="Arial" pitchFamily="34" charset="0"/>
              <a:cs typeface="Arial" pitchFamily="34" charset="0"/>
            </a:rPr>
            <a:t>. </a:t>
          </a:r>
          <a:endParaRPr lang="es-ES" sz="1000" b="1" noProof="0" dirty="0">
            <a:solidFill>
              <a:schemeClr val="tx1"/>
            </a:solidFill>
            <a:latin typeface="Arial" pitchFamily="34" charset="0"/>
            <a:cs typeface="Arial" pitchFamily="34" charset="0"/>
          </a:endParaRPr>
        </a:p>
        <a:p>
          <a:r>
            <a:rPr lang="es-ES" sz="1000" noProof="0" dirty="0">
              <a:latin typeface="Arial" pitchFamily="34" charset="0"/>
              <a:cs typeface="Arial" pitchFamily="34" charset="0"/>
            </a:rPr>
            <a:t>A través de la aplicación web RICEL, alojada en su portal web </a:t>
          </a:r>
        </a:p>
        <a:p>
          <a:r>
            <a:rPr lang="es-ES" sz="900" i="1" noProof="0" dirty="0">
              <a:solidFill>
                <a:schemeClr val="accent1"/>
              </a:solidFill>
              <a:latin typeface="Arial" pitchFamily="34" charset="0"/>
              <a:cs typeface="Arial" pitchFamily="34" charset="0"/>
            </a:rPr>
            <a:t>https://www.igae.pap.hacienda.gob.es</a:t>
          </a:r>
          <a:endParaRPr lang="es-ES" sz="900" b="1" i="1" noProof="0" dirty="0">
            <a:solidFill>
              <a:schemeClr val="accent1"/>
            </a:solidFill>
            <a:latin typeface="Arial" pitchFamily="34" charset="0"/>
            <a:cs typeface="Arial" pitchFamily="34" charset="0"/>
          </a:endParaRPr>
        </a:p>
      </dgm:t>
    </dgm:pt>
    <dgm:pt modelId="{F72BEC2C-95DA-45A5-9938-1A987059E7E2}" type="parTrans" cxnId="{0EE390CF-ED56-468A-BB5D-F597614E1BAF}">
      <dgm:prSet/>
      <dgm:spPr/>
      <dgm:t>
        <a:bodyPr/>
        <a:lstStyle/>
        <a:p>
          <a:endParaRPr lang="ca-ES"/>
        </a:p>
      </dgm:t>
    </dgm:pt>
    <dgm:pt modelId="{A8306760-0046-44D3-BCB2-C7B03B65C381}" type="sibTrans" cxnId="{0EE390CF-ED56-468A-BB5D-F597614E1BAF}">
      <dgm:prSet/>
      <dgm:spPr/>
      <dgm:t>
        <a:bodyPr/>
        <a:lstStyle/>
        <a:p>
          <a:endParaRPr lang="ca-ES"/>
        </a:p>
      </dgm:t>
    </dgm:pt>
    <dgm:pt modelId="{1F2D18CC-FFFA-4203-A30D-FB9B0E73187B}">
      <dgm:prSet phldrT="[Texto]" custT="1"/>
      <dgm:spPr/>
      <dgm:t>
        <a:bodyPr/>
        <a:lstStyle/>
        <a:p>
          <a:r>
            <a:rPr lang="es-ES" sz="1000" noProof="0" dirty="0">
              <a:latin typeface="Arial" pitchFamily="34" charset="0"/>
              <a:cs typeface="Arial" pitchFamily="34" charset="0"/>
            </a:rPr>
            <a:t>Auditoría de cuentas anuales </a:t>
          </a:r>
        </a:p>
        <a:p>
          <a:r>
            <a:rPr lang="es-ES" sz="1000" noProof="0" dirty="0">
              <a:latin typeface="Arial" pitchFamily="34" charset="0"/>
              <a:cs typeface="Arial" pitchFamily="34" charset="0"/>
            </a:rPr>
            <a:t>Publicación en la </a:t>
          </a:r>
          <a:r>
            <a:rPr lang="es-ES" sz="1000" b="1" noProof="0" dirty="0">
              <a:latin typeface="Arial" pitchFamily="34" charset="0"/>
              <a:cs typeface="Arial" pitchFamily="34" charset="0"/>
            </a:rPr>
            <a:t>sede electrónica </a:t>
          </a:r>
          <a:r>
            <a:rPr lang="es-ES" sz="1000" noProof="0" dirty="0">
              <a:latin typeface="Arial" pitchFamily="34" charset="0"/>
              <a:cs typeface="Arial" pitchFamily="34" charset="0"/>
            </a:rPr>
            <a:t>corporativa y remisión a la IGAE</a:t>
          </a:r>
        </a:p>
        <a:p>
          <a:endParaRPr lang="es-ES" sz="1000" noProof="0" dirty="0">
            <a:latin typeface="Arial" pitchFamily="34" charset="0"/>
            <a:cs typeface="Arial" pitchFamily="34" charset="0"/>
          </a:endParaRPr>
        </a:p>
      </dgm:t>
    </dgm:pt>
    <dgm:pt modelId="{4BCD731D-9CEA-435D-ABF0-E0288FB90D44}" type="parTrans" cxnId="{C8A51AD2-457D-4CC5-B426-D2D3CE608DC8}">
      <dgm:prSet/>
      <dgm:spPr/>
      <dgm:t>
        <a:bodyPr/>
        <a:lstStyle/>
        <a:p>
          <a:endParaRPr lang="ca-ES"/>
        </a:p>
      </dgm:t>
    </dgm:pt>
    <dgm:pt modelId="{B19C354D-EA64-404B-B16D-EA39790DFBB5}" type="sibTrans" cxnId="{C8A51AD2-457D-4CC5-B426-D2D3CE608DC8}">
      <dgm:prSet/>
      <dgm:spPr/>
      <dgm:t>
        <a:bodyPr/>
        <a:lstStyle/>
        <a:p>
          <a:endParaRPr lang="ca-ES"/>
        </a:p>
      </dgm:t>
    </dgm:pt>
    <dgm:pt modelId="{834B037B-D4BA-4734-8303-CCD9C8075504}" type="pres">
      <dgm:prSet presAssocID="{371C4DFA-5EC2-4C97-93D2-24FB977B56DB}" presName="Name0" presStyleCnt="0">
        <dgm:presLayoutVars>
          <dgm:dir/>
          <dgm:animLvl val="lvl"/>
          <dgm:resizeHandles val="exact"/>
        </dgm:presLayoutVars>
      </dgm:prSet>
      <dgm:spPr/>
    </dgm:pt>
    <dgm:pt modelId="{E7E390D4-E742-4B99-84D4-E2EAE1512C9E}" type="pres">
      <dgm:prSet presAssocID="{C96D8359-113A-4825-BF1E-58C29C6CF7BB}" presName="vertFlow" presStyleCnt="0"/>
      <dgm:spPr/>
    </dgm:pt>
    <dgm:pt modelId="{35E80F86-8AB5-4143-BB70-009980A27120}" type="pres">
      <dgm:prSet presAssocID="{C96D8359-113A-4825-BF1E-58C29C6CF7BB}" presName="header" presStyleLbl="node1" presStyleIdx="0" presStyleCnt="4" custScaleX="44070"/>
      <dgm:spPr/>
    </dgm:pt>
    <dgm:pt modelId="{3C85C071-3DE4-4EC2-AB4A-E1F64F5272D4}" type="pres">
      <dgm:prSet presAssocID="{36971DFA-04AA-45A9-881E-83A55EB42819}" presName="parTrans" presStyleLbl="sibTrans2D1" presStyleIdx="0" presStyleCnt="11"/>
      <dgm:spPr/>
    </dgm:pt>
    <dgm:pt modelId="{D309B91E-C903-419A-B248-8523A502D335}" type="pres">
      <dgm:prSet presAssocID="{152228C9-6C6E-4588-AA0B-EC716D0722E8}" presName="child" presStyleLbl="alignAccFollowNode1" presStyleIdx="0" presStyleCnt="11" custScaleX="44070">
        <dgm:presLayoutVars>
          <dgm:chMax val="0"/>
          <dgm:bulletEnabled val="1"/>
        </dgm:presLayoutVars>
      </dgm:prSet>
      <dgm:spPr/>
    </dgm:pt>
    <dgm:pt modelId="{15007906-8B0B-4289-86D8-7239A5A353D4}" type="pres">
      <dgm:prSet presAssocID="{2083E6C7-E842-4C51-B85A-B472AE63F710}" presName="sibTrans" presStyleLbl="sibTrans2D1" presStyleIdx="1" presStyleCnt="11"/>
      <dgm:spPr/>
    </dgm:pt>
    <dgm:pt modelId="{2A6FFBF8-2CFF-4CDB-A294-03899B96454B}" type="pres">
      <dgm:prSet presAssocID="{9F9FE55B-F69A-4567-B80B-F8E373613E3C}" presName="child" presStyleLbl="alignAccFollowNode1" presStyleIdx="1" presStyleCnt="11" custScaleX="44070" custScaleY="143169">
        <dgm:presLayoutVars>
          <dgm:chMax val="0"/>
          <dgm:bulletEnabled val="1"/>
        </dgm:presLayoutVars>
      </dgm:prSet>
      <dgm:spPr/>
    </dgm:pt>
    <dgm:pt modelId="{EF18AE0C-E8EE-4B4F-8A2C-EB6314B166A4}" type="pres">
      <dgm:prSet presAssocID="{658428FD-2712-4EF9-94B8-A6D4257E52C4}" presName="sibTrans" presStyleLbl="sibTrans2D1" presStyleIdx="2" presStyleCnt="11"/>
      <dgm:spPr/>
    </dgm:pt>
    <dgm:pt modelId="{71343D50-04E6-4D9B-8168-08791FE000E4}" type="pres">
      <dgm:prSet presAssocID="{AA339129-5013-4693-924D-6C5BD43B70C7}" presName="child" presStyleLbl="alignAccFollowNode1" presStyleIdx="2" presStyleCnt="11" custScaleX="44070" custScaleY="236032">
        <dgm:presLayoutVars>
          <dgm:chMax val="0"/>
          <dgm:bulletEnabled val="1"/>
        </dgm:presLayoutVars>
      </dgm:prSet>
      <dgm:spPr/>
    </dgm:pt>
    <dgm:pt modelId="{22BAB0B0-34A5-496C-A8FB-61AF8631A7FF}" type="pres">
      <dgm:prSet presAssocID="{C96D8359-113A-4825-BF1E-58C29C6CF7BB}" presName="hSp" presStyleCnt="0"/>
      <dgm:spPr/>
    </dgm:pt>
    <dgm:pt modelId="{CFE0FB9C-9169-464E-9C68-38F2E6E2BDBC}" type="pres">
      <dgm:prSet presAssocID="{64F1BD7B-9759-4676-8F3C-3AC2B3124523}" presName="vertFlow" presStyleCnt="0"/>
      <dgm:spPr/>
    </dgm:pt>
    <dgm:pt modelId="{39394693-44A3-4322-BE90-BA300BE5E83E}" type="pres">
      <dgm:prSet presAssocID="{64F1BD7B-9759-4676-8F3C-3AC2B3124523}" presName="header" presStyleLbl="node1" presStyleIdx="1" presStyleCnt="4"/>
      <dgm:spPr/>
    </dgm:pt>
    <dgm:pt modelId="{2E348421-F2BF-47C9-A214-79BB8B2A612B}" type="pres">
      <dgm:prSet presAssocID="{CD944CB5-3B00-4FDF-9A31-720E10A43CD1}" presName="parTrans" presStyleLbl="sibTrans2D1" presStyleIdx="3" presStyleCnt="11"/>
      <dgm:spPr/>
    </dgm:pt>
    <dgm:pt modelId="{AEF32BE4-E742-4F4E-83EA-533418E16A86}" type="pres">
      <dgm:prSet presAssocID="{8A1F2C61-CFBA-4D56-8423-0D70AB932606}" presName="child" presStyleLbl="alignAccFollowNode1" presStyleIdx="3" presStyleCnt="11">
        <dgm:presLayoutVars>
          <dgm:chMax val="0"/>
          <dgm:bulletEnabled val="1"/>
        </dgm:presLayoutVars>
      </dgm:prSet>
      <dgm:spPr/>
    </dgm:pt>
    <dgm:pt modelId="{5992285E-C9FD-4AE8-B5DB-99695850B168}" type="pres">
      <dgm:prSet presAssocID="{F967A116-591B-4B1B-80D5-D867A273C05B}" presName="sibTrans" presStyleLbl="sibTrans2D1" presStyleIdx="4" presStyleCnt="11"/>
      <dgm:spPr/>
    </dgm:pt>
    <dgm:pt modelId="{A7523733-20ED-48D0-9C58-67168498CBFE}" type="pres">
      <dgm:prSet presAssocID="{0267C63D-5F52-41CC-90A3-099B2B8E6FEE}" presName="child" presStyleLbl="alignAccFollowNode1" presStyleIdx="4" presStyleCnt="11" custScaleY="143169">
        <dgm:presLayoutVars>
          <dgm:chMax val="0"/>
          <dgm:bulletEnabled val="1"/>
        </dgm:presLayoutVars>
      </dgm:prSet>
      <dgm:spPr/>
    </dgm:pt>
    <dgm:pt modelId="{91310D4A-7D4A-410A-B143-EE6AE8C6FF4D}" type="pres">
      <dgm:prSet presAssocID="{C3697420-CCD9-45BE-8AAA-FD420976C003}" presName="sibTrans" presStyleLbl="sibTrans2D1" presStyleIdx="5" presStyleCnt="11"/>
      <dgm:spPr/>
    </dgm:pt>
    <dgm:pt modelId="{C03CF06C-DF9D-42E2-BB7C-CEC359AF0A0C}" type="pres">
      <dgm:prSet presAssocID="{3E7B81AE-8E8E-4AA0-B586-6E285141503F}" presName="child" presStyleLbl="alignAccFollowNode1" presStyleIdx="5" presStyleCnt="11" custScaleY="229969">
        <dgm:presLayoutVars>
          <dgm:chMax val="0"/>
          <dgm:bulletEnabled val="1"/>
        </dgm:presLayoutVars>
      </dgm:prSet>
      <dgm:spPr/>
    </dgm:pt>
    <dgm:pt modelId="{9DEE0CF5-EBAF-417A-BECD-ADAACB1305FA}" type="pres">
      <dgm:prSet presAssocID="{64F1BD7B-9759-4676-8F3C-3AC2B3124523}" presName="hSp" presStyleCnt="0"/>
      <dgm:spPr/>
    </dgm:pt>
    <dgm:pt modelId="{0B529566-1BF9-420C-A58A-2B27744000B4}" type="pres">
      <dgm:prSet presAssocID="{8035975B-706A-42F1-8040-D7F79236AB2A}" presName="vertFlow" presStyleCnt="0"/>
      <dgm:spPr/>
    </dgm:pt>
    <dgm:pt modelId="{01167DD3-65F2-4139-83DE-207197E9329C}" type="pres">
      <dgm:prSet presAssocID="{8035975B-706A-42F1-8040-D7F79236AB2A}" presName="header" presStyleLbl="node1" presStyleIdx="2" presStyleCnt="4"/>
      <dgm:spPr/>
    </dgm:pt>
    <dgm:pt modelId="{C4AD1852-54F3-48EB-856A-F21FF2698243}" type="pres">
      <dgm:prSet presAssocID="{F8124CBA-01A9-40F5-B1B2-5FF680B4A0B2}" presName="parTrans" presStyleLbl="sibTrans2D1" presStyleIdx="6" presStyleCnt="11"/>
      <dgm:spPr/>
    </dgm:pt>
    <dgm:pt modelId="{C29A087B-6814-48FB-99E8-36EF8FAE4E24}" type="pres">
      <dgm:prSet presAssocID="{C0EAD6A1-6416-42A7-9AC9-01B74D178162}" presName="child" presStyleLbl="alignAccFollowNode1" presStyleIdx="6" presStyleCnt="11">
        <dgm:presLayoutVars>
          <dgm:chMax val="0"/>
          <dgm:bulletEnabled val="1"/>
        </dgm:presLayoutVars>
      </dgm:prSet>
      <dgm:spPr/>
    </dgm:pt>
    <dgm:pt modelId="{68B7644E-B145-49DA-A7A6-E6886DE1A235}" type="pres">
      <dgm:prSet presAssocID="{C844D3DE-29F5-4923-8F75-281AD74297EE}" presName="sibTrans" presStyleLbl="sibTrans2D1" presStyleIdx="7" presStyleCnt="11"/>
      <dgm:spPr/>
    </dgm:pt>
    <dgm:pt modelId="{4010215C-8E73-4000-B437-003A0B5D0654}" type="pres">
      <dgm:prSet presAssocID="{1F2D18CC-FFFA-4203-A30D-FB9B0E73187B}" presName="child" presStyleLbl="alignAccFollowNode1" presStyleIdx="7" presStyleCnt="11">
        <dgm:presLayoutVars>
          <dgm:chMax val="0"/>
          <dgm:bulletEnabled val="1"/>
        </dgm:presLayoutVars>
      </dgm:prSet>
      <dgm:spPr/>
    </dgm:pt>
    <dgm:pt modelId="{B569FA4A-A60E-45B4-A791-CF97B2D6421C}" type="pres">
      <dgm:prSet presAssocID="{8035975B-706A-42F1-8040-D7F79236AB2A}" presName="hSp" presStyleCnt="0"/>
      <dgm:spPr/>
    </dgm:pt>
    <dgm:pt modelId="{46D31CDD-6890-49C8-9A20-6A0DA530A8EA}" type="pres">
      <dgm:prSet presAssocID="{BEC61C80-CD45-4C30-AA49-BD4363C6C648}" presName="vertFlow" presStyleCnt="0"/>
      <dgm:spPr/>
    </dgm:pt>
    <dgm:pt modelId="{D8B9E7CC-4048-4C26-8FD3-7B349EF7C874}" type="pres">
      <dgm:prSet presAssocID="{BEC61C80-CD45-4C30-AA49-BD4363C6C648}" presName="header" presStyleLbl="node1" presStyleIdx="3" presStyleCnt="4"/>
      <dgm:spPr/>
    </dgm:pt>
    <dgm:pt modelId="{C4F9D4B4-9748-49D5-B702-F422061C063E}" type="pres">
      <dgm:prSet presAssocID="{C9E4FE8D-AACF-4FDF-8289-80230A4B70A3}" presName="parTrans" presStyleLbl="sibTrans2D1" presStyleIdx="8" presStyleCnt="11"/>
      <dgm:spPr/>
    </dgm:pt>
    <dgm:pt modelId="{7EC365E5-EED1-4AD2-BCE4-BEB6945D8BB5}" type="pres">
      <dgm:prSet presAssocID="{A1709D03-6EE9-4071-95A5-0671BAA92CCD}" presName="child" presStyleLbl="alignAccFollowNode1" presStyleIdx="8" presStyleCnt="11">
        <dgm:presLayoutVars>
          <dgm:chMax val="0"/>
          <dgm:bulletEnabled val="1"/>
        </dgm:presLayoutVars>
      </dgm:prSet>
      <dgm:spPr/>
    </dgm:pt>
    <dgm:pt modelId="{BE00D404-D268-4646-844E-E68C4B653AA8}" type="pres">
      <dgm:prSet presAssocID="{C886B2C8-300D-4EC4-B789-F4D49EA3EAFB}" presName="sibTrans" presStyleLbl="sibTrans2D1" presStyleIdx="9" presStyleCnt="11"/>
      <dgm:spPr/>
    </dgm:pt>
    <dgm:pt modelId="{6CD87E83-F5FC-428E-B855-A934D8E11F66}" type="pres">
      <dgm:prSet presAssocID="{EAA55EDE-F179-4C61-B7FE-AF1AB994D2AA}" presName="child" presStyleLbl="alignAccFollowNode1" presStyleIdx="9" presStyleCnt="11" custScaleY="143169">
        <dgm:presLayoutVars>
          <dgm:chMax val="0"/>
          <dgm:bulletEnabled val="1"/>
        </dgm:presLayoutVars>
      </dgm:prSet>
      <dgm:spPr/>
    </dgm:pt>
    <dgm:pt modelId="{49CC4826-1840-4165-A650-9A597663E6F9}" type="pres">
      <dgm:prSet presAssocID="{7794BFAB-FD66-4A73-B00E-B4794F5F9297}" presName="sibTrans" presStyleLbl="sibTrans2D1" presStyleIdx="10" presStyleCnt="11"/>
      <dgm:spPr/>
    </dgm:pt>
    <dgm:pt modelId="{FF5F7AE0-4255-4CA6-B1B6-A7E4CC1F3177}" type="pres">
      <dgm:prSet presAssocID="{2DF8BDAB-6C9B-4399-91C5-F15DFEDA9085}" presName="child" presStyleLbl="alignAccFollowNode1" presStyleIdx="10" presStyleCnt="11" custScaleY="236032">
        <dgm:presLayoutVars>
          <dgm:chMax val="0"/>
          <dgm:bulletEnabled val="1"/>
        </dgm:presLayoutVars>
      </dgm:prSet>
      <dgm:spPr/>
    </dgm:pt>
  </dgm:ptLst>
  <dgm:cxnLst>
    <dgm:cxn modelId="{545B9C0F-0DF2-4498-8A9F-46264AA31132}" type="presOf" srcId="{2DF8BDAB-6C9B-4399-91C5-F15DFEDA9085}" destId="{FF5F7AE0-4255-4CA6-B1B6-A7E4CC1F3177}" srcOrd="0" destOrd="0" presId="urn:microsoft.com/office/officeart/2005/8/layout/lProcess1"/>
    <dgm:cxn modelId="{4B76DF1D-C929-405F-92B0-4EE8AF41878F}" type="presOf" srcId="{9F9FE55B-F69A-4567-B80B-F8E373613E3C}" destId="{2A6FFBF8-2CFF-4CDB-A294-03899B96454B}" srcOrd="0" destOrd="0" presId="urn:microsoft.com/office/officeart/2005/8/layout/lProcess1"/>
    <dgm:cxn modelId="{27320420-EFD7-434E-BBD2-6A5AD72E8D3E}" srcId="{64F1BD7B-9759-4676-8F3C-3AC2B3124523}" destId="{8A1F2C61-CFBA-4D56-8423-0D70AB932606}" srcOrd="0" destOrd="0" parTransId="{CD944CB5-3B00-4FDF-9A31-720E10A43CD1}" sibTransId="{F967A116-591B-4B1B-80D5-D867A273C05B}"/>
    <dgm:cxn modelId="{CA1E8823-7E1E-4A96-AA6C-0BAC248D757E}" type="presOf" srcId="{C96D8359-113A-4825-BF1E-58C29C6CF7BB}" destId="{35E80F86-8AB5-4143-BB70-009980A27120}" srcOrd="0" destOrd="0" presId="urn:microsoft.com/office/officeart/2005/8/layout/lProcess1"/>
    <dgm:cxn modelId="{D0ABE326-7490-4238-BAEF-717E6985285D}" srcId="{BEC61C80-CD45-4C30-AA49-BD4363C6C648}" destId="{EAA55EDE-F179-4C61-B7FE-AF1AB994D2AA}" srcOrd="1" destOrd="0" parTransId="{54CB3224-F578-4A31-88A5-1DA9C15EF717}" sibTransId="{7794BFAB-FD66-4A73-B00E-B4794F5F9297}"/>
    <dgm:cxn modelId="{EA148C2B-0E38-4804-A03C-D6E5BFC42AE9}" type="presOf" srcId="{AA339129-5013-4693-924D-6C5BD43B70C7}" destId="{71343D50-04E6-4D9B-8168-08791FE000E4}" srcOrd="0" destOrd="0" presId="urn:microsoft.com/office/officeart/2005/8/layout/lProcess1"/>
    <dgm:cxn modelId="{EFF2582D-431A-4155-92F2-2FEEE107DEDB}" type="presOf" srcId="{36971DFA-04AA-45A9-881E-83A55EB42819}" destId="{3C85C071-3DE4-4EC2-AB4A-E1F64F5272D4}" srcOrd="0" destOrd="0" presId="urn:microsoft.com/office/officeart/2005/8/layout/lProcess1"/>
    <dgm:cxn modelId="{7BD0B52F-E319-42A6-B1DF-C4EE20BE0128}" type="presOf" srcId="{C3697420-CCD9-45BE-8AAA-FD420976C003}" destId="{91310D4A-7D4A-410A-B143-EE6AE8C6FF4D}" srcOrd="0" destOrd="0" presId="urn:microsoft.com/office/officeart/2005/8/layout/lProcess1"/>
    <dgm:cxn modelId="{5AF4C433-6ACE-4895-968C-14D67C485934}" srcId="{64F1BD7B-9759-4676-8F3C-3AC2B3124523}" destId="{3E7B81AE-8E8E-4AA0-B586-6E285141503F}" srcOrd="2" destOrd="0" parTransId="{E483054E-C243-48D8-8995-23740B863CBE}" sibTransId="{C1AF91E2-798B-411B-BDAD-5C8FCB04FF89}"/>
    <dgm:cxn modelId="{B14E6435-9146-4EA1-8416-0B28F77E2972}" type="presOf" srcId="{2083E6C7-E842-4C51-B85A-B472AE63F710}" destId="{15007906-8B0B-4289-86D8-7239A5A353D4}" srcOrd="0" destOrd="0" presId="urn:microsoft.com/office/officeart/2005/8/layout/lProcess1"/>
    <dgm:cxn modelId="{9A8EBF61-3A35-4242-B8C0-E00FECBE024D}" srcId="{371C4DFA-5EC2-4C97-93D2-24FB977B56DB}" destId="{BEC61C80-CD45-4C30-AA49-BD4363C6C648}" srcOrd="3" destOrd="0" parTransId="{A0841D63-4BBE-41A2-B39E-50CE3F806B76}" sibTransId="{EBB02C1A-269E-4DAB-B8DD-D634C793D420}"/>
    <dgm:cxn modelId="{306EA94C-8C1C-43C4-BB17-942DA1EA0075}" srcId="{371C4DFA-5EC2-4C97-93D2-24FB977B56DB}" destId="{C96D8359-113A-4825-BF1E-58C29C6CF7BB}" srcOrd="0" destOrd="0" parTransId="{ECDE438B-06FD-4D55-B235-ED386594F6BD}" sibTransId="{F507CAB8-964E-43B3-AC2B-C5CC250B2DAF}"/>
    <dgm:cxn modelId="{1A5A384D-AF17-4127-BDE5-44330F58FF5C}" type="presOf" srcId="{64F1BD7B-9759-4676-8F3C-3AC2B3124523}" destId="{39394693-44A3-4322-BE90-BA300BE5E83E}" srcOrd="0" destOrd="0" presId="urn:microsoft.com/office/officeart/2005/8/layout/lProcess1"/>
    <dgm:cxn modelId="{76484551-BEB8-4936-8AA1-83138042561E}" type="presOf" srcId="{C886B2C8-300D-4EC4-B789-F4D49EA3EAFB}" destId="{BE00D404-D268-4646-844E-E68C4B653AA8}" srcOrd="0" destOrd="0" presId="urn:microsoft.com/office/officeart/2005/8/layout/lProcess1"/>
    <dgm:cxn modelId="{7E5CD752-5ADC-4BDC-9B8D-19163F534F5B}" type="presOf" srcId="{BEC61C80-CD45-4C30-AA49-BD4363C6C648}" destId="{D8B9E7CC-4048-4C26-8FD3-7B349EF7C874}" srcOrd="0" destOrd="0" presId="urn:microsoft.com/office/officeart/2005/8/layout/lProcess1"/>
    <dgm:cxn modelId="{70F1D674-9EB2-44ED-BA3A-8C5A25B093D0}" type="presOf" srcId="{152228C9-6C6E-4588-AA0B-EC716D0722E8}" destId="{D309B91E-C903-419A-B248-8523A502D335}" srcOrd="0" destOrd="0" presId="urn:microsoft.com/office/officeart/2005/8/layout/lProcess1"/>
    <dgm:cxn modelId="{97F31357-88B8-4964-A5E0-382E4E361543}" srcId="{C96D8359-113A-4825-BF1E-58C29C6CF7BB}" destId="{AA339129-5013-4693-924D-6C5BD43B70C7}" srcOrd="2" destOrd="0" parTransId="{A337D3C9-70FB-4B17-A6C6-5563AA4002CC}" sibTransId="{49A3FF53-F93C-4FCB-ACAE-E92F0BDA49DF}"/>
    <dgm:cxn modelId="{B27FD377-33CD-4531-A3B3-17C11071893C}" type="presOf" srcId="{CD944CB5-3B00-4FDF-9A31-720E10A43CD1}" destId="{2E348421-F2BF-47C9-A214-79BB8B2A612B}" srcOrd="0" destOrd="0" presId="urn:microsoft.com/office/officeart/2005/8/layout/lProcess1"/>
    <dgm:cxn modelId="{55E84B84-EB9D-4059-88CD-09897626FA94}" type="presOf" srcId="{8035975B-706A-42F1-8040-D7F79236AB2A}" destId="{01167DD3-65F2-4139-83DE-207197E9329C}" srcOrd="0" destOrd="0" presId="urn:microsoft.com/office/officeart/2005/8/layout/lProcess1"/>
    <dgm:cxn modelId="{47BC2D9E-7241-4230-B7F4-8914A01BB292}" type="presOf" srcId="{7794BFAB-FD66-4A73-B00E-B4794F5F9297}" destId="{49CC4826-1840-4165-A650-9A597663E6F9}" srcOrd="0" destOrd="0" presId="urn:microsoft.com/office/officeart/2005/8/layout/lProcess1"/>
    <dgm:cxn modelId="{88D7A7A5-0D2A-4D8D-83FA-42B9C0E61A65}" srcId="{8035975B-706A-42F1-8040-D7F79236AB2A}" destId="{C0EAD6A1-6416-42A7-9AC9-01B74D178162}" srcOrd="0" destOrd="0" parTransId="{F8124CBA-01A9-40F5-B1B2-5FF680B4A0B2}" sibTransId="{C844D3DE-29F5-4923-8F75-281AD74297EE}"/>
    <dgm:cxn modelId="{F6E350A6-5A8D-455F-ACCE-9913E6579A65}" srcId="{371C4DFA-5EC2-4C97-93D2-24FB977B56DB}" destId="{8035975B-706A-42F1-8040-D7F79236AB2A}" srcOrd="2" destOrd="0" parTransId="{87E2CAEA-3444-443E-B0AB-7EBC36FB2990}" sibTransId="{E8340B28-B9C5-4F9E-947E-4202D4E0BD4C}"/>
    <dgm:cxn modelId="{D87D45A9-053B-4C71-8D88-B6334C05A70D}" type="presOf" srcId="{F8124CBA-01A9-40F5-B1B2-5FF680B4A0B2}" destId="{C4AD1852-54F3-48EB-856A-F21FF2698243}" srcOrd="0" destOrd="0" presId="urn:microsoft.com/office/officeart/2005/8/layout/lProcess1"/>
    <dgm:cxn modelId="{72B7D9A9-8A27-47AD-ACFA-3B67A00CE7F1}" type="presOf" srcId="{1F2D18CC-FFFA-4203-A30D-FB9B0E73187B}" destId="{4010215C-8E73-4000-B437-003A0B5D0654}" srcOrd="0" destOrd="0" presId="urn:microsoft.com/office/officeart/2005/8/layout/lProcess1"/>
    <dgm:cxn modelId="{73310EAB-063C-4CBE-B61A-BFA649819CD6}" type="presOf" srcId="{A1709D03-6EE9-4071-95A5-0671BAA92CCD}" destId="{7EC365E5-EED1-4AD2-BCE4-BEB6945D8BB5}" srcOrd="0" destOrd="0" presId="urn:microsoft.com/office/officeart/2005/8/layout/lProcess1"/>
    <dgm:cxn modelId="{22C4B5AB-08E5-4BC1-B274-127422E43BAD}" type="presOf" srcId="{EAA55EDE-F179-4C61-B7FE-AF1AB994D2AA}" destId="{6CD87E83-F5FC-428E-B855-A934D8E11F66}" srcOrd="0" destOrd="0" presId="urn:microsoft.com/office/officeart/2005/8/layout/lProcess1"/>
    <dgm:cxn modelId="{216113AC-418E-4011-BD75-227B0CBED593}" srcId="{C96D8359-113A-4825-BF1E-58C29C6CF7BB}" destId="{152228C9-6C6E-4588-AA0B-EC716D0722E8}" srcOrd="0" destOrd="0" parTransId="{36971DFA-04AA-45A9-881E-83A55EB42819}" sibTransId="{2083E6C7-E842-4C51-B85A-B472AE63F710}"/>
    <dgm:cxn modelId="{5B43D8B2-3885-4F93-BF45-E68DEE536580}" type="presOf" srcId="{C0EAD6A1-6416-42A7-9AC9-01B74D178162}" destId="{C29A087B-6814-48FB-99E8-36EF8FAE4E24}" srcOrd="0" destOrd="0" presId="urn:microsoft.com/office/officeart/2005/8/layout/lProcess1"/>
    <dgm:cxn modelId="{5EE30CC6-8BE9-47D8-B476-B54AE526A02C}" srcId="{BEC61C80-CD45-4C30-AA49-BD4363C6C648}" destId="{A1709D03-6EE9-4071-95A5-0671BAA92CCD}" srcOrd="0" destOrd="0" parTransId="{C9E4FE8D-AACF-4FDF-8289-80230A4B70A3}" sibTransId="{C886B2C8-300D-4EC4-B789-F4D49EA3EAFB}"/>
    <dgm:cxn modelId="{0EE390CF-ED56-468A-BB5D-F597614E1BAF}" srcId="{BEC61C80-CD45-4C30-AA49-BD4363C6C648}" destId="{2DF8BDAB-6C9B-4399-91C5-F15DFEDA9085}" srcOrd="2" destOrd="0" parTransId="{F72BEC2C-95DA-45A5-9938-1A987059E7E2}" sibTransId="{A8306760-0046-44D3-BCB2-C7B03B65C381}"/>
    <dgm:cxn modelId="{C8A51AD2-457D-4CC5-B426-D2D3CE608DC8}" srcId="{8035975B-706A-42F1-8040-D7F79236AB2A}" destId="{1F2D18CC-FFFA-4203-A30D-FB9B0E73187B}" srcOrd="1" destOrd="0" parTransId="{4BCD731D-9CEA-435D-ABF0-E0288FB90D44}" sibTransId="{B19C354D-EA64-404B-B16D-EA39790DFBB5}"/>
    <dgm:cxn modelId="{169D9FDD-A150-41D5-ABD0-366DDCF02B96}" type="presOf" srcId="{0267C63D-5F52-41CC-90A3-099B2B8E6FEE}" destId="{A7523733-20ED-48D0-9C58-67168498CBFE}" srcOrd="0" destOrd="0" presId="urn:microsoft.com/office/officeart/2005/8/layout/lProcess1"/>
    <dgm:cxn modelId="{EB3B71E1-7768-480B-848F-C2459CCA57AE}" type="presOf" srcId="{371C4DFA-5EC2-4C97-93D2-24FB977B56DB}" destId="{834B037B-D4BA-4734-8303-CCD9C8075504}" srcOrd="0" destOrd="0" presId="urn:microsoft.com/office/officeart/2005/8/layout/lProcess1"/>
    <dgm:cxn modelId="{8F4793E1-21BD-4085-8AA5-56EDAB173FB2}" type="presOf" srcId="{F967A116-591B-4B1B-80D5-D867A273C05B}" destId="{5992285E-C9FD-4AE8-B5DB-99695850B168}" srcOrd="0" destOrd="0" presId="urn:microsoft.com/office/officeart/2005/8/layout/lProcess1"/>
    <dgm:cxn modelId="{57AED6E1-0DE1-49C9-A29F-FF17F4A80D6E}" srcId="{64F1BD7B-9759-4676-8F3C-3AC2B3124523}" destId="{0267C63D-5F52-41CC-90A3-099B2B8E6FEE}" srcOrd="1" destOrd="0" parTransId="{81ECAA4F-639D-4738-B3A6-DFE9105DED10}" sibTransId="{C3697420-CCD9-45BE-8AAA-FD420976C003}"/>
    <dgm:cxn modelId="{33E255E2-4E35-4FFB-82F7-4157E48801FA}" srcId="{C96D8359-113A-4825-BF1E-58C29C6CF7BB}" destId="{9F9FE55B-F69A-4567-B80B-F8E373613E3C}" srcOrd="1" destOrd="0" parTransId="{12FB8B5B-04DC-46AB-9415-8AC7761DF7F9}" sibTransId="{658428FD-2712-4EF9-94B8-A6D4257E52C4}"/>
    <dgm:cxn modelId="{14C1C9E5-7A97-453A-8695-1C9D23A6B3DA}" type="presOf" srcId="{658428FD-2712-4EF9-94B8-A6D4257E52C4}" destId="{EF18AE0C-E8EE-4B4F-8A2C-EB6314B166A4}" srcOrd="0" destOrd="0" presId="urn:microsoft.com/office/officeart/2005/8/layout/lProcess1"/>
    <dgm:cxn modelId="{6FF5DBEA-9434-4E2E-B859-3CD1A7A61897}" srcId="{371C4DFA-5EC2-4C97-93D2-24FB977B56DB}" destId="{64F1BD7B-9759-4676-8F3C-3AC2B3124523}" srcOrd="1" destOrd="0" parTransId="{9FD50944-6F83-4362-A445-876320F53951}" sibTransId="{21AB809C-B97F-4F95-8B50-8607E8A37959}"/>
    <dgm:cxn modelId="{F5F086F4-B28B-40FA-BF92-412C27B1D18F}" type="presOf" srcId="{C9E4FE8D-AACF-4FDF-8289-80230A4B70A3}" destId="{C4F9D4B4-9748-49D5-B702-F422061C063E}" srcOrd="0" destOrd="0" presId="urn:microsoft.com/office/officeart/2005/8/layout/lProcess1"/>
    <dgm:cxn modelId="{553C6EFC-F6AF-467D-82DC-CC350EB0FC38}" type="presOf" srcId="{8A1F2C61-CFBA-4D56-8423-0D70AB932606}" destId="{AEF32BE4-E742-4F4E-83EA-533418E16A86}" srcOrd="0" destOrd="0" presId="urn:microsoft.com/office/officeart/2005/8/layout/lProcess1"/>
    <dgm:cxn modelId="{3B39F9FD-AD62-4CB1-8864-F0E4431417AE}" type="presOf" srcId="{3E7B81AE-8E8E-4AA0-B586-6E285141503F}" destId="{C03CF06C-DF9D-42E2-BB7C-CEC359AF0A0C}" srcOrd="0" destOrd="0" presId="urn:microsoft.com/office/officeart/2005/8/layout/lProcess1"/>
    <dgm:cxn modelId="{AD9ED0FE-0C7A-4194-88C9-00884CF755B7}" type="presOf" srcId="{C844D3DE-29F5-4923-8F75-281AD74297EE}" destId="{68B7644E-B145-49DA-A7A6-E6886DE1A235}" srcOrd="0" destOrd="0" presId="urn:microsoft.com/office/officeart/2005/8/layout/lProcess1"/>
    <dgm:cxn modelId="{F5DB3A5B-3E48-4B8C-B522-DF2FDFA62844}" type="presParOf" srcId="{834B037B-D4BA-4734-8303-CCD9C8075504}" destId="{E7E390D4-E742-4B99-84D4-E2EAE1512C9E}" srcOrd="0" destOrd="0" presId="urn:microsoft.com/office/officeart/2005/8/layout/lProcess1"/>
    <dgm:cxn modelId="{C52763DA-B122-485C-9762-AE0B46ED42C0}" type="presParOf" srcId="{E7E390D4-E742-4B99-84D4-E2EAE1512C9E}" destId="{35E80F86-8AB5-4143-BB70-009980A27120}" srcOrd="0" destOrd="0" presId="urn:microsoft.com/office/officeart/2005/8/layout/lProcess1"/>
    <dgm:cxn modelId="{ADF8929C-DB13-407D-8445-5F84795C1464}" type="presParOf" srcId="{E7E390D4-E742-4B99-84D4-E2EAE1512C9E}" destId="{3C85C071-3DE4-4EC2-AB4A-E1F64F5272D4}" srcOrd="1" destOrd="0" presId="urn:microsoft.com/office/officeart/2005/8/layout/lProcess1"/>
    <dgm:cxn modelId="{8E6BB952-8E23-4678-AA39-6D431AD90DE7}" type="presParOf" srcId="{E7E390D4-E742-4B99-84D4-E2EAE1512C9E}" destId="{D309B91E-C903-419A-B248-8523A502D335}" srcOrd="2" destOrd="0" presId="urn:microsoft.com/office/officeart/2005/8/layout/lProcess1"/>
    <dgm:cxn modelId="{ED8728CA-2F52-4031-8F8A-43FB2ABE5E43}" type="presParOf" srcId="{E7E390D4-E742-4B99-84D4-E2EAE1512C9E}" destId="{15007906-8B0B-4289-86D8-7239A5A353D4}" srcOrd="3" destOrd="0" presId="urn:microsoft.com/office/officeart/2005/8/layout/lProcess1"/>
    <dgm:cxn modelId="{BBE487C5-0EA2-4DF5-9894-C03505C645BD}" type="presParOf" srcId="{E7E390D4-E742-4B99-84D4-E2EAE1512C9E}" destId="{2A6FFBF8-2CFF-4CDB-A294-03899B96454B}" srcOrd="4" destOrd="0" presId="urn:microsoft.com/office/officeart/2005/8/layout/lProcess1"/>
    <dgm:cxn modelId="{32C7BD77-89F1-4184-ABB5-4B79702CCE75}" type="presParOf" srcId="{E7E390D4-E742-4B99-84D4-E2EAE1512C9E}" destId="{EF18AE0C-E8EE-4B4F-8A2C-EB6314B166A4}" srcOrd="5" destOrd="0" presId="urn:microsoft.com/office/officeart/2005/8/layout/lProcess1"/>
    <dgm:cxn modelId="{4C4DF4B6-D7BE-496B-B99A-93007B50CE93}" type="presParOf" srcId="{E7E390D4-E742-4B99-84D4-E2EAE1512C9E}" destId="{71343D50-04E6-4D9B-8168-08791FE000E4}" srcOrd="6" destOrd="0" presId="urn:microsoft.com/office/officeart/2005/8/layout/lProcess1"/>
    <dgm:cxn modelId="{CCB8CA9E-8791-4436-9074-30106C8DEF71}" type="presParOf" srcId="{834B037B-D4BA-4734-8303-CCD9C8075504}" destId="{22BAB0B0-34A5-496C-A8FB-61AF8631A7FF}" srcOrd="1" destOrd="0" presId="urn:microsoft.com/office/officeart/2005/8/layout/lProcess1"/>
    <dgm:cxn modelId="{D2253AD3-B90F-43A1-B35B-4754B59B7B69}" type="presParOf" srcId="{834B037B-D4BA-4734-8303-CCD9C8075504}" destId="{CFE0FB9C-9169-464E-9C68-38F2E6E2BDBC}" srcOrd="2" destOrd="0" presId="urn:microsoft.com/office/officeart/2005/8/layout/lProcess1"/>
    <dgm:cxn modelId="{02A61B23-CF8E-4406-AFC4-CE23F6FD3384}" type="presParOf" srcId="{CFE0FB9C-9169-464E-9C68-38F2E6E2BDBC}" destId="{39394693-44A3-4322-BE90-BA300BE5E83E}" srcOrd="0" destOrd="0" presId="urn:microsoft.com/office/officeart/2005/8/layout/lProcess1"/>
    <dgm:cxn modelId="{87A1CDA5-C0D9-4EE4-80EE-FDE6DBD5ED6A}" type="presParOf" srcId="{CFE0FB9C-9169-464E-9C68-38F2E6E2BDBC}" destId="{2E348421-F2BF-47C9-A214-79BB8B2A612B}" srcOrd="1" destOrd="0" presId="urn:microsoft.com/office/officeart/2005/8/layout/lProcess1"/>
    <dgm:cxn modelId="{5E79D3EF-A8AB-4903-A8F4-631BDED53DFF}" type="presParOf" srcId="{CFE0FB9C-9169-464E-9C68-38F2E6E2BDBC}" destId="{AEF32BE4-E742-4F4E-83EA-533418E16A86}" srcOrd="2" destOrd="0" presId="urn:microsoft.com/office/officeart/2005/8/layout/lProcess1"/>
    <dgm:cxn modelId="{5F95F9A0-E171-4871-9DB2-3B3F440ABE32}" type="presParOf" srcId="{CFE0FB9C-9169-464E-9C68-38F2E6E2BDBC}" destId="{5992285E-C9FD-4AE8-B5DB-99695850B168}" srcOrd="3" destOrd="0" presId="urn:microsoft.com/office/officeart/2005/8/layout/lProcess1"/>
    <dgm:cxn modelId="{E56E904C-5395-4011-B1A0-DBD6BBA0F261}" type="presParOf" srcId="{CFE0FB9C-9169-464E-9C68-38F2E6E2BDBC}" destId="{A7523733-20ED-48D0-9C58-67168498CBFE}" srcOrd="4" destOrd="0" presId="urn:microsoft.com/office/officeart/2005/8/layout/lProcess1"/>
    <dgm:cxn modelId="{EC7CEA27-56C7-4A21-806C-98FE00616FCC}" type="presParOf" srcId="{CFE0FB9C-9169-464E-9C68-38F2E6E2BDBC}" destId="{91310D4A-7D4A-410A-B143-EE6AE8C6FF4D}" srcOrd="5" destOrd="0" presId="urn:microsoft.com/office/officeart/2005/8/layout/lProcess1"/>
    <dgm:cxn modelId="{27DE77B3-9658-414A-91DD-3493AE48A20F}" type="presParOf" srcId="{CFE0FB9C-9169-464E-9C68-38F2E6E2BDBC}" destId="{C03CF06C-DF9D-42E2-BB7C-CEC359AF0A0C}" srcOrd="6" destOrd="0" presId="urn:microsoft.com/office/officeart/2005/8/layout/lProcess1"/>
    <dgm:cxn modelId="{2948D92C-D966-40EB-BDC4-4486B0A5B06F}" type="presParOf" srcId="{834B037B-D4BA-4734-8303-CCD9C8075504}" destId="{9DEE0CF5-EBAF-417A-BECD-ADAACB1305FA}" srcOrd="3" destOrd="0" presId="urn:microsoft.com/office/officeart/2005/8/layout/lProcess1"/>
    <dgm:cxn modelId="{2FFDCBFA-0CE4-4F5B-99DE-9F6FB5E6DB96}" type="presParOf" srcId="{834B037B-D4BA-4734-8303-CCD9C8075504}" destId="{0B529566-1BF9-420C-A58A-2B27744000B4}" srcOrd="4" destOrd="0" presId="urn:microsoft.com/office/officeart/2005/8/layout/lProcess1"/>
    <dgm:cxn modelId="{DACFCFB7-B309-4C9D-AD73-39F94CAF1D4E}" type="presParOf" srcId="{0B529566-1BF9-420C-A58A-2B27744000B4}" destId="{01167DD3-65F2-4139-83DE-207197E9329C}" srcOrd="0" destOrd="0" presId="urn:microsoft.com/office/officeart/2005/8/layout/lProcess1"/>
    <dgm:cxn modelId="{645D5D5E-0552-46E2-AF25-6159E19ACB4B}" type="presParOf" srcId="{0B529566-1BF9-420C-A58A-2B27744000B4}" destId="{C4AD1852-54F3-48EB-856A-F21FF2698243}" srcOrd="1" destOrd="0" presId="urn:microsoft.com/office/officeart/2005/8/layout/lProcess1"/>
    <dgm:cxn modelId="{26473A45-2A97-4802-93F0-FE1ED84979F1}" type="presParOf" srcId="{0B529566-1BF9-420C-A58A-2B27744000B4}" destId="{C29A087B-6814-48FB-99E8-36EF8FAE4E24}" srcOrd="2" destOrd="0" presId="urn:microsoft.com/office/officeart/2005/8/layout/lProcess1"/>
    <dgm:cxn modelId="{7A4FC82C-13C9-431E-869E-E0AAF2D893C7}" type="presParOf" srcId="{0B529566-1BF9-420C-A58A-2B27744000B4}" destId="{68B7644E-B145-49DA-A7A6-E6886DE1A235}" srcOrd="3" destOrd="0" presId="urn:microsoft.com/office/officeart/2005/8/layout/lProcess1"/>
    <dgm:cxn modelId="{D5E1BC59-CD90-4132-8824-BF37B40F5A9F}" type="presParOf" srcId="{0B529566-1BF9-420C-A58A-2B27744000B4}" destId="{4010215C-8E73-4000-B437-003A0B5D0654}" srcOrd="4" destOrd="0" presId="urn:microsoft.com/office/officeart/2005/8/layout/lProcess1"/>
    <dgm:cxn modelId="{EE4A56B0-07CA-4768-9349-3517D5F35273}" type="presParOf" srcId="{834B037B-D4BA-4734-8303-CCD9C8075504}" destId="{B569FA4A-A60E-45B4-A791-CF97B2D6421C}" srcOrd="5" destOrd="0" presId="urn:microsoft.com/office/officeart/2005/8/layout/lProcess1"/>
    <dgm:cxn modelId="{7B836523-3DA1-4CF9-B6BD-FAFEA111DEFF}" type="presParOf" srcId="{834B037B-D4BA-4734-8303-CCD9C8075504}" destId="{46D31CDD-6890-49C8-9A20-6A0DA530A8EA}" srcOrd="6" destOrd="0" presId="urn:microsoft.com/office/officeart/2005/8/layout/lProcess1"/>
    <dgm:cxn modelId="{2212F69E-C74A-4422-AB83-C805DC50054A}" type="presParOf" srcId="{46D31CDD-6890-49C8-9A20-6A0DA530A8EA}" destId="{D8B9E7CC-4048-4C26-8FD3-7B349EF7C874}" srcOrd="0" destOrd="0" presId="urn:microsoft.com/office/officeart/2005/8/layout/lProcess1"/>
    <dgm:cxn modelId="{F7CEEEBC-A2F5-4729-8BBB-17873E809373}" type="presParOf" srcId="{46D31CDD-6890-49C8-9A20-6A0DA530A8EA}" destId="{C4F9D4B4-9748-49D5-B702-F422061C063E}" srcOrd="1" destOrd="0" presId="urn:microsoft.com/office/officeart/2005/8/layout/lProcess1"/>
    <dgm:cxn modelId="{876FECF3-2BA3-47E1-9A13-7568A064E760}" type="presParOf" srcId="{46D31CDD-6890-49C8-9A20-6A0DA530A8EA}" destId="{7EC365E5-EED1-4AD2-BCE4-BEB6945D8BB5}" srcOrd="2" destOrd="0" presId="urn:microsoft.com/office/officeart/2005/8/layout/lProcess1"/>
    <dgm:cxn modelId="{9D87542B-B777-4950-BB37-8AD4121BC29F}" type="presParOf" srcId="{46D31CDD-6890-49C8-9A20-6A0DA530A8EA}" destId="{BE00D404-D268-4646-844E-E68C4B653AA8}" srcOrd="3" destOrd="0" presId="urn:microsoft.com/office/officeart/2005/8/layout/lProcess1"/>
    <dgm:cxn modelId="{904C85DB-C6CD-48A2-B36C-5FE1F2C4A065}" type="presParOf" srcId="{46D31CDD-6890-49C8-9A20-6A0DA530A8EA}" destId="{6CD87E83-F5FC-428E-B855-A934D8E11F66}" srcOrd="4" destOrd="0" presId="urn:microsoft.com/office/officeart/2005/8/layout/lProcess1"/>
    <dgm:cxn modelId="{2BB38CE3-7BE4-4A77-A350-606FDCA20557}" type="presParOf" srcId="{46D31CDD-6890-49C8-9A20-6A0DA530A8EA}" destId="{49CC4826-1840-4165-A650-9A597663E6F9}" srcOrd="5" destOrd="0" presId="urn:microsoft.com/office/officeart/2005/8/layout/lProcess1"/>
    <dgm:cxn modelId="{614BC067-26C5-4020-8B95-6E580B5FFEAD}" type="presParOf" srcId="{46D31CDD-6890-49C8-9A20-6A0DA530A8EA}" destId="{FF5F7AE0-4255-4CA6-B1B6-A7E4CC1F3177}" srcOrd="6"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8DEB31-AF47-4E32-A1ED-E51004DE4BB3}" type="doc">
      <dgm:prSet loTypeId="urn:microsoft.com/office/officeart/2009/3/layout/HorizontalOrganizationChart" loCatId="hierarchy" qsTypeId="urn:microsoft.com/office/officeart/2005/8/quickstyle/simple1" qsCatId="simple" csTypeId="urn:microsoft.com/office/officeart/2005/8/colors/accent0_1" csCatId="mainScheme" phldr="1"/>
      <dgm:spPr/>
      <dgm:t>
        <a:bodyPr/>
        <a:lstStyle/>
        <a:p>
          <a:endParaRPr lang="es-ES"/>
        </a:p>
      </dgm:t>
    </dgm:pt>
    <dgm:pt modelId="{BB93CB96-4206-4552-BF0D-0D3B713CD8F7}">
      <dgm:prSet phldrT="[Texto]" custT="1"/>
      <dgm:spPr>
        <a:solidFill>
          <a:srgbClr val="F3AA79"/>
        </a:solidFill>
      </dgm:spPr>
      <dgm:t>
        <a:bodyPr/>
        <a:lstStyle/>
        <a:p>
          <a:r>
            <a:rPr lang="es-ES" sz="1100" b="1" dirty="0">
              <a:latin typeface="Arial" pitchFamily="34" charset="0"/>
              <a:cs typeface="Arial" pitchFamily="34" charset="0"/>
            </a:rPr>
            <a:t>INFORME RESUMEN ANUAL SOBRE RESULTADOS FUNCIÓN INTERVENTORA</a:t>
          </a:r>
        </a:p>
      </dgm:t>
    </dgm:pt>
    <dgm:pt modelId="{3F7DE267-765D-4CEB-A0CF-05F4FF416C11}" type="parTrans" cxnId="{93EBDFA4-861D-4DBB-BA38-8AB42AF227C5}">
      <dgm:prSet/>
      <dgm:spPr/>
      <dgm:t>
        <a:bodyPr/>
        <a:lstStyle/>
        <a:p>
          <a:endParaRPr lang="es-ES" sz="1100">
            <a:latin typeface="Arial" pitchFamily="34" charset="0"/>
            <a:cs typeface="Arial" pitchFamily="34" charset="0"/>
          </a:endParaRPr>
        </a:p>
      </dgm:t>
    </dgm:pt>
    <dgm:pt modelId="{E875F9C1-044D-481C-A5CA-2B06CB433C61}" type="sibTrans" cxnId="{93EBDFA4-861D-4DBB-BA38-8AB42AF227C5}">
      <dgm:prSet/>
      <dgm:spPr/>
      <dgm:t>
        <a:bodyPr/>
        <a:lstStyle/>
        <a:p>
          <a:endParaRPr lang="es-ES" sz="1100">
            <a:latin typeface="Arial" pitchFamily="34" charset="0"/>
            <a:cs typeface="Arial" pitchFamily="34" charset="0"/>
          </a:endParaRPr>
        </a:p>
      </dgm:t>
    </dgm:pt>
    <dgm:pt modelId="{AB79315F-5B96-4EDD-BCB4-3DC3F97D729B}">
      <dgm:prSet phldrT="[Texto]" custT="1"/>
      <dgm:spPr>
        <a:solidFill>
          <a:schemeClr val="bg2"/>
        </a:solidFill>
      </dgm:spPr>
      <dgm:t>
        <a:bodyPr/>
        <a:lstStyle/>
        <a:p>
          <a:r>
            <a:rPr lang="es-ES" sz="1100" b="1" dirty="0">
              <a:latin typeface="Arial" pitchFamily="34" charset="0"/>
              <a:cs typeface="Arial" pitchFamily="34" charset="0"/>
            </a:rPr>
            <a:t>GASTOS</a:t>
          </a:r>
        </a:p>
      </dgm:t>
    </dgm:pt>
    <dgm:pt modelId="{FEEEDD29-547A-45F1-B7D5-0A14641F06EF}" type="parTrans" cxnId="{1CB6C301-4072-470F-8C17-4C2C60DCFAE8}">
      <dgm:prSet/>
      <dgm:spPr/>
      <dgm:t>
        <a:bodyPr/>
        <a:lstStyle/>
        <a:p>
          <a:endParaRPr lang="es-ES" sz="1100">
            <a:latin typeface="Arial" pitchFamily="34" charset="0"/>
            <a:cs typeface="Arial" pitchFamily="34" charset="0"/>
          </a:endParaRPr>
        </a:p>
      </dgm:t>
    </dgm:pt>
    <dgm:pt modelId="{3022F7A7-B0D5-4806-9C34-BE8DAB7C7E3B}" type="sibTrans" cxnId="{1CB6C301-4072-470F-8C17-4C2C60DCFAE8}">
      <dgm:prSet/>
      <dgm:spPr/>
      <dgm:t>
        <a:bodyPr/>
        <a:lstStyle/>
        <a:p>
          <a:endParaRPr lang="es-ES" sz="1100">
            <a:latin typeface="Arial" pitchFamily="34" charset="0"/>
            <a:cs typeface="Arial" pitchFamily="34" charset="0"/>
          </a:endParaRPr>
        </a:p>
      </dgm:t>
    </dgm:pt>
    <dgm:pt modelId="{7006C7D9-399A-43CA-B421-EDFCEF334E89}">
      <dgm:prSet phldrT="[Texto]" custT="1"/>
      <dgm:spPr/>
      <dgm:t>
        <a:bodyPr/>
        <a:lstStyle/>
        <a:p>
          <a:r>
            <a:rPr lang="es-ES" sz="1100" b="1" noProof="0" dirty="0">
              <a:solidFill>
                <a:schemeClr val="tx1">
                  <a:lumMod val="75000"/>
                  <a:lumOff val="25000"/>
                </a:schemeClr>
              </a:solidFill>
              <a:latin typeface="Arial" pitchFamily="34" charset="0"/>
              <a:cs typeface="Arial" pitchFamily="34" charset="0"/>
            </a:rPr>
            <a:t>Art. 27.2. Resultados obtenidos del control de las cuentas a justificar y anticipos de caja fija.</a:t>
          </a:r>
        </a:p>
      </dgm:t>
    </dgm:pt>
    <dgm:pt modelId="{9363599E-B9CF-41FE-AF00-3011230AEAD9}" type="parTrans" cxnId="{81F368CF-7386-4B46-822C-C092EB3FE668}">
      <dgm:prSet/>
      <dgm:spPr/>
      <dgm:t>
        <a:bodyPr/>
        <a:lstStyle/>
        <a:p>
          <a:endParaRPr lang="es-ES" sz="1100">
            <a:latin typeface="Arial" pitchFamily="34" charset="0"/>
            <a:cs typeface="Arial" pitchFamily="34" charset="0"/>
          </a:endParaRPr>
        </a:p>
      </dgm:t>
    </dgm:pt>
    <dgm:pt modelId="{EBE35122-EBC0-4512-886B-C85CB35BCAFE}" type="sibTrans" cxnId="{81F368CF-7386-4B46-822C-C092EB3FE668}">
      <dgm:prSet/>
      <dgm:spPr/>
      <dgm:t>
        <a:bodyPr/>
        <a:lstStyle/>
        <a:p>
          <a:endParaRPr lang="es-ES" sz="1100">
            <a:latin typeface="Arial" pitchFamily="34" charset="0"/>
            <a:cs typeface="Arial" pitchFamily="34" charset="0"/>
          </a:endParaRPr>
        </a:p>
      </dgm:t>
    </dgm:pt>
    <dgm:pt modelId="{3BF70202-85F6-4618-A9E8-F9F633A0CFF7}">
      <dgm:prSet phldrT="[Texto]" custT="1"/>
      <dgm:spPr/>
      <dgm:t>
        <a:bodyPr/>
        <a:lstStyle/>
        <a:p>
          <a:r>
            <a:rPr lang="es-ES" sz="1100" b="1" noProof="0" dirty="0">
              <a:solidFill>
                <a:schemeClr val="tx1">
                  <a:lumMod val="75000"/>
                  <a:lumOff val="25000"/>
                </a:schemeClr>
              </a:solidFill>
              <a:latin typeface="Arial" pitchFamily="34" charset="0"/>
              <a:cs typeface="Arial" pitchFamily="34" charset="0"/>
            </a:rPr>
            <a:t>Art. 15.6. Todas las resoluciones adoptadas por el presidente de la entidad local contrarias a los reparos efectuados o, si corresponde, a la opinión del órgano competente de la administración que tenga la tutela a la que se le haya solicitado informe.</a:t>
          </a:r>
        </a:p>
      </dgm:t>
    </dgm:pt>
    <dgm:pt modelId="{53A90DFC-35AF-4BEB-A3E9-C3B504CE966E}" type="parTrans" cxnId="{69DA774B-14A9-4428-8809-0A3945D32754}">
      <dgm:prSet/>
      <dgm:spPr/>
      <dgm:t>
        <a:bodyPr/>
        <a:lstStyle/>
        <a:p>
          <a:endParaRPr lang="es-ES" sz="1100">
            <a:latin typeface="Arial" pitchFamily="34" charset="0"/>
            <a:cs typeface="Arial" pitchFamily="34" charset="0"/>
          </a:endParaRPr>
        </a:p>
      </dgm:t>
    </dgm:pt>
    <dgm:pt modelId="{4A909003-F237-4D7A-AC63-9511CE9991B8}" type="sibTrans" cxnId="{69DA774B-14A9-4428-8809-0A3945D32754}">
      <dgm:prSet/>
      <dgm:spPr/>
      <dgm:t>
        <a:bodyPr/>
        <a:lstStyle/>
        <a:p>
          <a:endParaRPr lang="es-ES" sz="1100">
            <a:latin typeface="Arial" pitchFamily="34" charset="0"/>
            <a:cs typeface="Arial" pitchFamily="34" charset="0"/>
          </a:endParaRPr>
        </a:p>
      </dgm:t>
    </dgm:pt>
    <dgm:pt modelId="{82EFB9F9-12BB-4837-8577-652B21AF9736}">
      <dgm:prSet phldrT="[Texto]" custT="1"/>
      <dgm:spPr>
        <a:solidFill>
          <a:schemeClr val="bg2"/>
        </a:solidFill>
      </dgm:spPr>
      <dgm:t>
        <a:bodyPr/>
        <a:lstStyle/>
        <a:p>
          <a:r>
            <a:rPr lang="es-ES" sz="1100" b="1">
              <a:solidFill>
                <a:schemeClr val="tx1">
                  <a:lumMod val="75000"/>
                  <a:lumOff val="25000"/>
                </a:schemeClr>
              </a:solidFill>
              <a:latin typeface="Arial" pitchFamily="34" charset="0"/>
              <a:cs typeface="Arial" pitchFamily="34" charset="0"/>
            </a:rPr>
            <a:t>DISCREPANCIAS</a:t>
          </a:r>
          <a:endParaRPr lang="es-ES" sz="1100" b="1" dirty="0">
            <a:solidFill>
              <a:schemeClr val="tx1">
                <a:lumMod val="75000"/>
                <a:lumOff val="25000"/>
              </a:schemeClr>
            </a:solidFill>
            <a:latin typeface="Arial" pitchFamily="34" charset="0"/>
            <a:cs typeface="Arial" pitchFamily="34" charset="0"/>
          </a:endParaRPr>
        </a:p>
      </dgm:t>
    </dgm:pt>
    <dgm:pt modelId="{D84338A4-B1E8-4F7A-8B58-CD74A48ED5F8}" type="parTrans" cxnId="{EDCB64F9-7A9D-42CF-898A-D8633CA4EA30}">
      <dgm:prSet/>
      <dgm:spPr/>
      <dgm:t>
        <a:bodyPr/>
        <a:lstStyle/>
        <a:p>
          <a:endParaRPr lang="ca-ES" sz="1100">
            <a:latin typeface="Arial" pitchFamily="34" charset="0"/>
            <a:cs typeface="Arial" pitchFamily="34" charset="0"/>
          </a:endParaRPr>
        </a:p>
      </dgm:t>
    </dgm:pt>
    <dgm:pt modelId="{8C7D53D7-9637-4235-BCDF-2DEB195CDC97}" type="sibTrans" cxnId="{EDCB64F9-7A9D-42CF-898A-D8633CA4EA30}">
      <dgm:prSet/>
      <dgm:spPr/>
      <dgm:t>
        <a:bodyPr/>
        <a:lstStyle/>
        <a:p>
          <a:endParaRPr lang="ca-ES" sz="1100">
            <a:latin typeface="Arial" pitchFamily="34" charset="0"/>
            <a:cs typeface="Arial" pitchFamily="34" charset="0"/>
          </a:endParaRPr>
        </a:p>
      </dgm:t>
    </dgm:pt>
    <dgm:pt modelId="{11ED9C91-5E38-475A-83B4-389FC3F9FDC3}">
      <dgm:prSet phldrT="[Texto]" custT="1"/>
      <dgm:spPr>
        <a:solidFill>
          <a:schemeClr val="bg2"/>
        </a:solidFill>
      </dgm:spPr>
      <dgm:t>
        <a:bodyPr/>
        <a:lstStyle/>
        <a:p>
          <a:r>
            <a:rPr lang="es-ES" sz="1100" b="1" noProof="0" dirty="0">
              <a:latin typeface="Arial" pitchFamily="34" charset="0"/>
              <a:cs typeface="Arial" pitchFamily="34" charset="0"/>
            </a:rPr>
            <a:t>INGRESOS</a:t>
          </a:r>
        </a:p>
      </dgm:t>
    </dgm:pt>
    <dgm:pt modelId="{F796B526-6F74-4B2D-AE61-192CCDB08CE7}" type="parTrans" cxnId="{6C8E8A38-5E44-4394-807E-EDF5C0B0959F}">
      <dgm:prSet/>
      <dgm:spPr/>
      <dgm:t>
        <a:bodyPr/>
        <a:lstStyle/>
        <a:p>
          <a:endParaRPr lang="ca-ES" sz="1100">
            <a:latin typeface="Arial" pitchFamily="34" charset="0"/>
            <a:cs typeface="Arial" pitchFamily="34" charset="0"/>
          </a:endParaRPr>
        </a:p>
      </dgm:t>
    </dgm:pt>
    <dgm:pt modelId="{9DB9F530-E892-4899-A51B-74C7AE7C0759}" type="sibTrans" cxnId="{6C8E8A38-5E44-4394-807E-EDF5C0B0959F}">
      <dgm:prSet/>
      <dgm:spPr/>
      <dgm:t>
        <a:bodyPr/>
        <a:lstStyle/>
        <a:p>
          <a:endParaRPr lang="ca-ES" sz="1100">
            <a:latin typeface="Arial" pitchFamily="34" charset="0"/>
            <a:cs typeface="Arial" pitchFamily="34" charset="0"/>
          </a:endParaRPr>
        </a:p>
      </dgm:t>
    </dgm:pt>
    <dgm:pt modelId="{72EF4A1D-9192-4962-998A-FBAC5E2A3FD1}">
      <dgm:prSet phldrT="[Texto]" custT="1"/>
      <dgm:spPr>
        <a:solidFill>
          <a:schemeClr val="bg2"/>
        </a:solidFill>
      </dgm:spPr>
      <dgm:t>
        <a:bodyPr/>
        <a:lstStyle/>
        <a:p>
          <a:r>
            <a:rPr lang="es-ES" sz="1100" b="1" dirty="0">
              <a:solidFill>
                <a:schemeClr val="tx1">
                  <a:lumMod val="75000"/>
                  <a:lumOff val="25000"/>
                </a:schemeClr>
              </a:solidFill>
              <a:latin typeface="Arial" pitchFamily="34" charset="0"/>
              <a:cs typeface="Arial" pitchFamily="34" charset="0"/>
            </a:rPr>
            <a:t>ANOMALÍAS EN MATERIA DE INGRESOS</a:t>
          </a:r>
          <a:endParaRPr lang="es-ES" sz="1100" b="1" noProof="0" dirty="0">
            <a:solidFill>
              <a:schemeClr val="tx1">
                <a:lumMod val="75000"/>
                <a:lumOff val="25000"/>
              </a:schemeClr>
            </a:solidFill>
            <a:latin typeface="Arial" pitchFamily="34" charset="0"/>
            <a:cs typeface="Arial" pitchFamily="34" charset="0"/>
          </a:endParaRPr>
        </a:p>
      </dgm:t>
    </dgm:pt>
    <dgm:pt modelId="{85036457-C2B3-4242-887F-47295F02F823}" type="parTrans" cxnId="{B7FE6313-A639-49D0-9C2D-547853278E0E}">
      <dgm:prSet/>
      <dgm:spPr/>
      <dgm:t>
        <a:bodyPr/>
        <a:lstStyle/>
        <a:p>
          <a:endParaRPr lang="ca-ES" sz="1100">
            <a:latin typeface="Arial" pitchFamily="34" charset="0"/>
            <a:cs typeface="Arial" pitchFamily="34" charset="0"/>
          </a:endParaRPr>
        </a:p>
      </dgm:t>
    </dgm:pt>
    <dgm:pt modelId="{FBAA6DB5-3E32-4090-9414-6141F939ACF2}" type="sibTrans" cxnId="{B7FE6313-A639-49D0-9C2D-547853278E0E}">
      <dgm:prSet/>
      <dgm:spPr/>
      <dgm:t>
        <a:bodyPr/>
        <a:lstStyle/>
        <a:p>
          <a:endParaRPr lang="ca-ES" sz="1100">
            <a:latin typeface="Arial" pitchFamily="34" charset="0"/>
            <a:cs typeface="Arial" pitchFamily="34" charset="0"/>
          </a:endParaRPr>
        </a:p>
      </dgm:t>
    </dgm:pt>
    <dgm:pt modelId="{54EBDDEF-2DDC-4AEC-89A3-29209FC37F64}">
      <dgm:prSet phldrT="[Texto]" custT="1"/>
      <dgm:spPr/>
      <dgm:t>
        <a:bodyPr/>
        <a:lstStyle/>
        <a:p>
          <a:r>
            <a:rPr lang="es-ES" sz="1100" b="1" noProof="0" dirty="0">
              <a:solidFill>
                <a:schemeClr val="tx1">
                  <a:lumMod val="75000"/>
                  <a:lumOff val="25000"/>
                </a:schemeClr>
              </a:solidFill>
              <a:latin typeface="Arial" pitchFamily="34" charset="0"/>
              <a:cs typeface="Arial" pitchFamily="34" charset="0"/>
            </a:rPr>
            <a:t>Art. 15.6 Resumen de las principales anomalías en materia de ingresos. </a:t>
          </a:r>
        </a:p>
        <a:p>
          <a:r>
            <a:rPr lang="es-ES" sz="1000" b="1" i="1" noProof="0" dirty="0">
              <a:solidFill>
                <a:schemeClr val="tx1">
                  <a:lumMod val="75000"/>
                  <a:lumOff val="25000"/>
                </a:schemeClr>
              </a:solidFill>
              <a:latin typeface="Arial" pitchFamily="34" charset="0"/>
              <a:cs typeface="Arial" pitchFamily="34" charset="0"/>
            </a:rPr>
            <a:t>(No habrá tal informe si la corporación ha aprobado toma de razón en contabilidad de ingresos)</a:t>
          </a:r>
        </a:p>
      </dgm:t>
    </dgm:pt>
    <dgm:pt modelId="{93D16EF5-E54A-4A42-9B65-46BC82E78AC1}" type="parTrans" cxnId="{0E68320E-FCBD-4BDF-83E9-C3BF50479419}">
      <dgm:prSet/>
      <dgm:spPr/>
      <dgm:t>
        <a:bodyPr/>
        <a:lstStyle/>
        <a:p>
          <a:endParaRPr lang="ca-ES" sz="1100">
            <a:latin typeface="Arial" pitchFamily="34" charset="0"/>
            <a:cs typeface="Arial" pitchFamily="34" charset="0"/>
          </a:endParaRPr>
        </a:p>
      </dgm:t>
    </dgm:pt>
    <dgm:pt modelId="{4DBE37EB-56B4-40FE-8E5D-8729BCEAF10B}" type="sibTrans" cxnId="{0E68320E-FCBD-4BDF-83E9-C3BF50479419}">
      <dgm:prSet/>
      <dgm:spPr/>
      <dgm:t>
        <a:bodyPr/>
        <a:lstStyle/>
        <a:p>
          <a:endParaRPr lang="ca-ES" sz="1100">
            <a:latin typeface="Arial" pitchFamily="34" charset="0"/>
            <a:cs typeface="Arial" pitchFamily="34" charset="0"/>
          </a:endParaRPr>
        </a:p>
      </dgm:t>
    </dgm:pt>
    <dgm:pt modelId="{5CAE331D-9E45-4D90-B06F-8CFD8F579CF8}">
      <dgm:prSet phldrT="[Texto]" custT="1"/>
      <dgm:spPr>
        <a:solidFill>
          <a:schemeClr val="bg2"/>
        </a:solidFill>
      </dgm:spPr>
      <dgm:t>
        <a:bodyPr/>
        <a:lstStyle/>
        <a:p>
          <a:r>
            <a:rPr lang="es-ES" sz="1100" b="1" dirty="0">
              <a:solidFill>
                <a:schemeClr val="tx1">
                  <a:lumMod val="75000"/>
                  <a:lumOff val="25000"/>
                </a:schemeClr>
              </a:solidFill>
              <a:latin typeface="Arial" pitchFamily="34" charset="0"/>
              <a:cs typeface="Arial" pitchFamily="34" charset="0"/>
            </a:rPr>
            <a:t>INTERVENCIÓN CUENTAS JUSTIFICATIVAS PAGOS A JUSTIFICAR Y ANTICIPOS DE CAJA FIJA</a:t>
          </a:r>
          <a:endParaRPr lang="ca-ES" sz="1100" b="1" dirty="0">
            <a:solidFill>
              <a:schemeClr val="tx1">
                <a:lumMod val="75000"/>
                <a:lumOff val="25000"/>
              </a:schemeClr>
            </a:solidFill>
            <a:latin typeface="Arial" pitchFamily="34" charset="0"/>
            <a:cs typeface="Arial" pitchFamily="34" charset="0"/>
          </a:endParaRPr>
        </a:p>
      </dgm:t>
    </dgm:pt>
    <dgm:pt modelId="{F8957102-AA42-4EA4-BE8D-91C69B5CA02F}" type="parTrans" cxnId="{B5D2E4A4-3542-424A-8ADC-E4248AA54EA3}">
      <dgm:prSet/>
      <dgm:spPr/>
      <dgm:t>
        <a:bodyPr/>
        <a:lstStyle/>
        <a:p>
          <a:endParaRPr lang="ca-ES" sz="1100">
            <a:latin typeface="Arial" pitchFamily="34" charset="0"/>
            <a:cs typeface="Arial" pitchFamily="34" charset="0"/>
          </a:endParaRPr>
        </a:p>
      </dgm:t>
    </dgm:pt>
    <dgm:pt modelId="{CBF0D72C-F17E-40F8-AB08-143959D4A98E}" type="sibTrans" cxnId="{B5D2E4A4-3542-424A-8ADC-E4248AA54EA3}">
      <dgm:prSet/>
      <dgm:spPr/>
      <dgm:t>
        <a:bodyPr/>
        <a:lstStyle/>
        <a:p>
          <a:endParaRPr lang="ca-ES" sz="1100">
            <a:latin typeface="Arial" pitchFamily="34" charset="0"/>
            <a:cs typeface="Arial" pitchFamily="34" charset="0"/>
          </a:endParaRPr>
        </a:p>
      </dgm:t>
    </dgm:pt>
    <dgm:pt modelId="{E0372D4D-18FA-4B51-B75F-22FDE8C4E486}">
      <dgm:prSet phldrT="[Texto]" custT="1"/>
      <dgm:spPr>
        <a:solidFill>
          <a:schemeClr val="bg2"/>
        </a:solidFill>
      </dgm:spPr>
      <dgm:t>
        <a:bodyPr/>
        <a:lstStyle/>
        <a:p>
          <a:r>
            <a:rPr lang="es-ES" sz="1100" b="1" dirty="0">
              <a:solidFill>
                <a:schemeClr val="tx1">
                  <a:lumMod val="75000"/>
                  <a:lumOff val="25000"/>
                </a:schemeClr>
              </a:solidFill>
              <a:latin typeface="Arial" pitchFamily="34" charset="0"/>
              <a:cs typeface="Arial" pitchFamily="34" charset="0"/>
            </a:rPr>
            <a:t>OMISIÓN DE LA FUNCIÓN INTERVENTORA</a:t>
          </a:r>
          <a:endParaRPr lang="es-ES" sz="1100" b="1" noProof="0" dirty="0">
            <a:solidFill>
              <a:schemeClr val="tx1">
                <a:lumMod val="75000"/>
                <a:lumOff val="25000"/>
              </a:schemeClr>
            </a:solidFill>
            <a:latin typeface="Arial" pitchFamily="34" charset="0"/>
            <a:cs typeface="Arial" pitchFamily="34" charset="0"/>
          </a:endParaRPr>
        </a:p>
      </dgm:t>
    </dgm:pt>
    <dgm:pt modelId="{109B826F-1BB1-42F5-A8A9-077AFD9B915C}" type="parTrans" cxnId="{6C03E5BD-65B8-4FCB-9885-58B8B90CFCE5}">
      <dgm:prSet/>
      <dgm:spPr/>
      <dgm:t>
        <a:bodyPr/>
        <a:lstStyle/>
        <a:p>
          <a:endParaRPr lang="ca-ES" sz="1100">
            <a:latin typeface="Arial" pitchFamily="34" charset="0"/>
            <a:cs typeface="Arial" pitchFamily="34" charset="0"/>
          </a:endParaRPr>
        </a:p>
      </dgm:t>
    </dgm:pt>
    <dgm:pt modelId="{A04490D3-E08E-4C8F-AD5E-824FC1F8680A}" type="sibTrans" cxnId="{6C03E5BD-65B8-4FCB-9885-58B8B90CFCE5}">
      <dgm:prSet/>
      <dgm:spPr/>
      <dgm:t>
        <a:bodyPr/>
        <a:lstStyle/>
        <a:p>
          <a:endParaRPr lang="ca-ES" sz="1100">
            <a:latin typeface="Arial" pitchFamily="34" charset="0"/>
            <a:cs typeface="Arial" pitchFamily="34" charset="0"/>
          </a:endParaRPr>
        </a:p>
      </dgm:t>
    </dgm:pt>
    <dgm:pt modelId="{AA8CB65D-D632-42AE-8A35-9E50877E59D2}">
      <dgm:prSet phldrT="[Texto]" custT="1"/>
      <dgm:spPr/>
      <dgm:t>
        <a:bodyPr/>
        <a:lstStyle/>
        <a:p>
          <a:r>
            <a:rPr lang="es-ES" sz="1100" b="1" noProof="0" dirty="0">
              <a:solidFill>
                <a:schemeClr val="tx1">
                  <a:lumMod val="75000"/>
                  <a:lumOff val="25000"/>
                </a:schemeClr>
              </a:solidFill>
              <a:latin typeface="Arial" pitchFamily="34" charset="0"/>
              <a:cs typeface="Arial" pitchFamily="34" charset="0"/>
            </a:rPr>
            <a:t>Art. 28.2. (…) Todos los informes de omisión del ejercicio de la función interventora </a:t>
          </a:r>
        </a:p>
      </dgm:t>
    </dgm:pt>
    <dgm:pt modelId="{22AC53B5-3892-4055-9028-D7EE9B4A3C77}" type="parTrans" cxnId="{DDB0F5B3-AB2B-49A9-B15A-C48DC0AAD970}">
      <dgm:prSet/>
      <dgm:spPr/>
      <dgm:t>
        <a:bodyPr/>
        <a:lstStyle/>
        <a:p>
          <a:endParaRPr lang="ca-ES" sz="1100">
            <a:latin typeface="Arial" pitchFamily="34" charset="0"/>
            <a:cs typeface="Arial" pitchFamily="34" charset="0"/>
          </a:endParaRPr>
        </a:p>
      </dgm:t>
    </dgm:pt>
    <dgm:pt modelId="{64471AC8-D50A-4558-A087-CA4AA1F3FA84}" type="sibTrans" cxnId="{DDB0F5B3-AB2B-49A9-B15A-C48DC0AAD970}">
      <dgm:prSet/>
      <dgm:spPr/>
      <dgm:t>
        <a:bodyPr/>
        <a:lstStyle/>
        <a:p>
          <a:endParaRPr lang="ca-ES" sz="1100">
            <a:latin typeface="Arial" pitchFamily="34" charset="0"/>
            <a:cs typeface="Arial" pitchFamily="34" charset="0"/>
          </a:endParaRPr>
        </a:p>
      </dgm:t>
    </dgm:pt>
    <dgm:pt modelId="{59D2E708-696C-4762-8937-9C9F44FDCC07}" type="pres">
      <dgm:prSet presAssocID="{288DEB31-AF47-4E32-A1ED-E51004DE4BB3}" presName="hierChild1" presStyleCnt="0">
        <dgm:presLayoutVars>
          <dgm:orgChart val="1"/>
          <dgm:chPref val="1"/>
          <dgm:dir/>
          <dgm:animOne val="branch"/>
          <dgm:animLvl val="lvl"/>
          <dgm:resizeHandles/>
        </dgm:presLayoutVars>
      </dgm:prSet>
      <dgm:spPr/>
    </dgm:pt>
    <dgm:pt modelId="{A907E1EE-3547-44BB-B28A-CBFC1F76E34D}" type="pres">
      <dgm:prSet presAssocID="{BB93CB96-4206-4552-BF0D-0D3B713CD8F7}" presName="hierRoot1" presStyleCnt="0">
        <dgm:presLayoutVars>
          <dgm:hierBranch val="init"/>
        </dgm:presLayoutVars>
      </dgm:prSet>
      <dgm:spPr/>
    </dgm:pt>
    <dgm:pt modelId="{FF99D91F-DF55-4758-8422-285945931157}" type="pres">
      <dgm:prSet presAssocID="{BB93CB96-4206-4552-BF0D-0D3B713CD8F7}" presName="rootComposite1" presStyleCnt="0"/>
      <dgm:spPr/>
    </dgm:pt>
    <dgm:pt modelId="{E6DFB319-2CA4-4C6F-9002-98F452BCFBBA}" type="pres">
      <dgm:prSet presAssocID="{BB93CB96-4206-4552-BF0D-0D3B713CD8F7}" presName="rootText1" presStyleLbl="node0" presStyleIdx="0" presStyleCnt="1" custScaleX="68319">
        <dgm:presLayoutVars>
          <dgm:chPref val="3"/>
        </dgm:presLayoutVars>
      </dgm:prSet>
      <dgm:spPr/>
    </dgm:pt>
    <dgm:pt modelId="{3272DE35-F01D-41EE-ABD3-38B9BF315143}" type="pres">
      <dgm:prSet presAssocID="{BB93CB96-4206-4552-BF0D-0D3B713CD8F7}" presName="rootConnector1" presStyleLbl="node1" presStyleIdx="0" presStyleCnt="0"/>
      <dgm:spPr/>
    </dgm:pt>
    <dgm:pt modelId="{8B8A54D5-FC77-49A9-8F7D-724BC3D90F97}" type="pres">
      <dgm:prSet presAssocID="{BB93CB96-4206-4552-BF0D-0D3B713CD8F7}" presName="hierChild2" presStyleCnt="0"/>
      <dgm:spPr/>
    </dgm:pt>
    <dgm:pt modelId="{55EA699C-1D28-464D-A008-B19FFFBDBF87}" type="pres">
      <dgm:prSet presAssocID="{FEEEDD29-547A-45F1-B7D5-0A14641F06EF}" presName="Name64" presStyleLbl="parChTrans1D2" presStyleIdx="0" presStyleCnt="2"/>
      <dgm:spPr/>
    </dgm:pt>
    <dgm:pt modelId="{85F8FDA9-94C6-4EB5-9034-0CAF79D1E897}" type="pres">
      <dgm:prSet presAssocID="{AB79315F-5B96-4EDD-BCB4-3DC3F97D729B}" presName="hierRoot2" presStyleCnt="0">
        <dgm:presLayoutVars>
          <dgm:hierBranch val="init"/>
        </dgm:presLayoutVars>
      </dgm:prSet>
      <dgm:spPr/>
    </dgm:pt>
    <dgm:pt modelId="{EF9F1A6E-8076-4CC3-8BED-EA3C667411AF}" type="pres">
      <dgm:prSet presAssocID="{AB79315F-5B96-4EDD-BCB4-3DC3F97D729B}" presName="rootComposite" presStyleCnt="0"/>
      <dgm:spPr/>
    </dgm:pt>
    <dgm:pt modelId="{28229678-EFCF-47DC-A5E8-2163409BC0F5}" type="pres">
      <dgm:prSet presAssocID="{AB79315F-5B96-4EDD-BCB4-3DC3F97D729B}" presName="rootText" presStyleLbl="node2" presStyleIdx="0" presStyleCnt="2" custScaleX="59241">
        <dgm:presLayoutVars>
          <dgm:chPref val="3"/>
        </dgm:presLayoutVars>
      </dgm:prSet>
      <dgm:spPr/>
    </dgm:pt>
    <dgm:pt modelId="{01887354-12E1-478F-A677-4992EF8B9785}" type="pres">
      <dgm:prSet presAssocID="{AB79315F-5B96-4EDD-BCB4-3DC3F97D729B}" presName="rootConnector" presStyleLbl="node2" presStyleIdx="0" presStyleCnt="2"/>
      <dgm:spPr/>
    </dgm:pt>
    <dgm:pt modelId="{6774416D-A78E-4C67-9C3F-A0BFAF6B5F54}" type="pres">
      <dgm:prSet presAssocID="{AB79315F-5B96-4EDD-BCB4-3DC3F97D729B}" presName="hierChild4" presStyleCnt="0"/>
      <dgm:spPr/>
    </dgm:pt>
    <dgm:pt modelId="{30B96018-D1CB-4245-8570-2BA4B0FCEDDB}" type="pres">
      <dgm:prSet presAssocID="{D84338A4-B1E8-4F7A-8B58-CD74A48ED5F8}" presName="Name64" presStyleLbl="parChTrans1D3" presStyleIdx="0" presStyleCnt="4"/>
      <dgm:spPr/>
    </dgm:pt>
    <dgm:pt modelId="{0D766914-67BA-49EC-B256-5E3A6C66353B}" type="pres">
      <dgm:prSet presAssocID="{82EFB9F9-12BB-4837-8577-652B21AF9736}" presName="hierRoot2" presStyleCnt="0">
        <dgm:presLayoutVars>
          <dgm:hierBranch val="init"/>
        </dgm:presLayoutVars>
      </dgm:prSet>
      <dgm:spPr/>
    </dgm:pt>
    <dgm:pt modelId="{05B5E988-4014-4F1A-B720-471DC883CACD}" type="pres">
      <dgm:prSet presAssocID="{82EFB9F9-12BB-4837-8577-652B21AF9736}" presName="rootComposite" presStyleCnt="0"/>
      <dgm:spPr/>
    </dgm:pt>
    <dgm:pt modelId="{D61FF474-67B9-47A3-A06E-71232F6A1858}" type="pres">
      <dgm:prSet presAssocID="{82EFB9F9-12BB-4837-8577-652B21AF9736}" presName="rootText" presStyleLbl="node3" presStyleIdx="0" presStyleCnt="4" custScaleX="67221" custScaleY="94672">
        <dgm:presLayoutVars>
          <dgm:chPref val="3"/>
        </dgm:presLayoutVars>
      </dgm:prSet>
      <dgm:spPr/>
    </dgm:pt>
    <dgm:pt modelId="{4CC71F95-F71D-46BF-8C56-C3E8E816D62C}" type="pres">
      <dgm:prSet presAssocID="{82EFB9F9-12BB-4837-8577-652B21AF9736}" presName="rootConnector" presStyleLbl="node3" presStyleIdx="0" presStyleCnt="4"/>
      <dgm:spPr/>
    </dgm:pt>
    <dgm:pt modelId="{0C66ACBF-6AA3-49B7-9431-0213C07951F2}" type="pres">
      <dgm:prSet presAssocID="{82EFB9F9-12BB-4837-8577-652B21AF9736}" presName="hierChild4" presStyleCnt="0"/>
      <dgm:spPr/>
    </dgm:pt>
    <dgm:pt modelId="{DA9B45ED-215F-4B08-ABCF-F89697BF455E}" type="pres">
      <dgm:prSet presAssocID="{53A90DFC-35AF-4BEB-A3E9-C3B504CE966E}" presName="Name64" presStyleLbl="parChTrans1D4" presStyleIdx="0" presStyleCnt="4"/>
      <dgm:spPr/>
    </dgm:pt>
    <dgm:pt modelId="{A1704A2C-1173-4585-AEFC-52E2CCBFBE4A}" type="pres">
      <dgm:prSet presAssocID="{3BF70202-85F6-4618-A9E8-F9F633A0CFF7}" presName="hierRoot2" presStyleCnt="0">
        <dgm:presLayoutVars>
          <dgm:hierBranch val="init"/>
        </dgm:presLayoutVars>
      </dgm:prSet>
      <dgm:spPr/>
    </dgm:pt>
    <dgm:pt modelId="{5FB3D354-C9EB-4855-BD00-05BE38EA56B3}" type="pres">
      <dgm:prSet presAssocID="{3BF70202-85F6-4618-A9E8-F9F633A0CFF7}" presName="rootComposite" presStyleCnt="0"/>
      <dgm:spPr/>
    </dgm:pt>
    <dgm:pt modelId="{9DED8FFB-6948-4A1D-90A9-718F4A078114}" type="pres">
      <dgm:prSet presAssocID="{3BF70202-85F6-4618-A9E8-F9F633A0CFF7}" presName="rootText" presStyleLbl="node4" presStyleIdx="0" presStyleCnt="4" custScaleX="153455" custScaleY="87812">
        <dgm:presLayoutVars>
          <dgm:chPref val="3"/>
        </dgm:presLayoutVars>
      </dgm:prSet>
      <dgm:spPr/>
    </dgm:pt>
    <dgm:pt modelId="{9CDE7013-82D2-4DBB-B120-FE96E093AAE5}" type="pres">
      <dgm:prSet presAssocID="{3BF70202-85F6-4618-A9E8-F9F633A0CFF7}" presName="rootConnector" presStyleLbl="node4" presStyleIdx="0" presStyleCnt="4"/>
      <dgm:spPr/>
    </dgm:pt>
    <dgm:pt modelId="{9B34398E-FF0E-4676-A915-DF54EBEF7DC5}" type="pres">
      <dgm:prSet presAssocID="{3BF70202-85F6-4618-A9E8-F9F633A0CFF7}" presName="hierChild4" presStyleCnt="0"/>
      <dgm:spPr/>
    </dgm:pt>
    <dgm:pt modelId="{B59366B2-B8F4-49B5-8CE1-8040E70CCA3B}" type="pres">
      <dgm:prSet presAssocID="{3BF70202-85F6-4618-A9E8-F9F633A0CFF7}" presName="hierChild5" presStyleCnt="0"/>
      <dgm:spPr/>
    </dgm:pt>
    <dgm:pt modelId="{05EA097A-E366-40E1-A3EC-5CA94BCEA289}" type="pres">
      <dgm:prSet presAssocID="{82EFB9F9-12BB-4837-8577-652B21AF9736}" presName="hierChild5" presStyleCnt="0"/>
      <dgm:spPr/>
    </dgm:pt>
    <dgm:pt modelId="{5DAE0F07-391A-48D3-890A-850E50DFC328}" type="pres">
      <dgm:prSet presAssocID="{109B826F-1BB1-42F5-A8A9-077AFD9B915C}" presName="Name64" presStyleLbl="parChTrans1D3" presStyleIdx="1" presStyleCnt="4"/>
      <dgm:spPr/>
    </dgm:pt>
    <dgm:pt modelId="{353C7E36-E1CE-45EF-868E-499929A069D3}" type="pres">
      <dgm:prSet presAssocID="{E0372D4D-18FA-4B51-B75F-22FDE8C4E486}" presName="hierRoot2" presStyleCnt="0">
        <dgm:presLayoutVars>
          <dgm:hierBranch val="init"/>
        </dgm:presLayoutVars>
      </dgm:prSet>
      <dgm:spPr/>
    </dgm:pt>
    <dgm:pt modelId="{3E45469D-80C9-4EFC-9EE3-C3235B7970EF}" type="pres">
      <dgm:prSet presAssocID="{E0372D4D-18FA-4B51-B75F-22FDE8C4E486}" presName="rootComposite" presStyleCnt="0"/>
      <dgm:spPr/>
    </dgm:pt>
    <dgm:pt modelId="{03E00961-9754-48D2-9E1D-118E354997E0}" type="pres">
      <dgm:prSet presAssocID="{E0372D4D-18FA-4B51-B75F-22FDE8C4E486}" presName="rootText" presStyleLbl="node3" presStyleIdx="1" presStyleCnt="4" custScaleX="67221" custScaleY="94672">
        <dgm:presLayoutVars>
          <dgm:chPref val="3"/>
        </dgm:presLayoutVars>
      </dgm:prSet>
      <dgm:spPr/>
    </dgm:pt>
    <dgm:pt modelId="{0A359127-C21C-485C-9874-D080AA9A721F}" type="pres">
      <dgm:prSet presAssocID="{E0372D4D-18FA-4B51-B75F-22FDE8C4E486}" presName="rootConnector" presStyleLbl="node3" presStyleIdx="1" presStyleCnt="4"/>
      <dgm:spPr/>
    </dgm:pt>
    <dgm:pt modelId="{09BD2F03-F564-4F87-9050-3E1D65A4734D}" type="pres">
      <dgm:prSet presAssocID="{E0372D4D-18FA-4B51-B75F-22FDE8C4E486}" presName="hierChild4" presStyleCnt="0"/>
      <dgm:spPr/>
    </dgm:pt>
    <dgm:pt modelId="{826476D6-F123-47B9-A626-33FF524AD910}" type="pres">
      <dgm:prSet presAssocID="{22AC53B5-3892-4055-9028-D7EE9B4A3C77}" presName="Name64" presStyleLbl="parChTrans1D4" presStyleIdx="1" presStyleCnt="4"/>
      <dgm:spPr/>
    </dgm:pt>
    <dgm:pt modelId="{8DC5006E-A108-4369-8232-EAF279D149F9}" type="pres">
      <dgm:prSet presAssocID="{AA8CB65D-D632-42AE-8A35-9E50877E59D2}" presName="hierRoot2" presStyleCnt="0">
        <dgm:presLayoutVars>
          <dgm:hierBranch val="init"/>
        </dgm:presLayoutVars>
      </dgm:prSet>
      <dgm:spPr/>
    </dgm:pt>
    <dgm:pt modelId="{E8E5E2B8-3E1D-4644-96D9-CB12415707D5}" type="pres">
      <dgm:prSet presAssocID="{AA8CB65D-D632-42AE-8A35-9E50877E59D2}" presName="rootComposite" presStyleCnt="0"/>
      <dgm:spPr/>
    </dgm:pt>
    <dgm:pt modelId="{6916F821-280D-4188-916D-7AF5B218558C}" type="pres">
      <dgm:prSet presAssocID="{AA8CB65D-D632-42AE-8A35-9E50877E59D2}" presName="rootText" presStyleLbl="node4" presStyleIdx="1" presStyleCnt="4" custScaleX="153455" custScaleY="87812">
        <dgm:presLayoutVars>
          <dgm:chPref val="3"/>
        </dgm:presLayoutVars>
      </dgm:prSet>
      <dgm:spPr/>
    </dgm:pt>
    <dgm:pt modelId="{AA4458E8-D924-49EC-A335-539CAA18D54B}" type="pres">
      <dgm:prSet presAssocID="{AA8CB65D-D632-42AE-8A35-9E50877E59D2}" presName="rootConnector" presStyleLbl="node4" presStyleIdx="1" presStyleCnt="4"/>
      <dgm:spPr/>
    </dgm:pt>
    <dgm:pt modelId="{624B7CD4-B988-41B1-8C26-7255EB886A13}" type="pres">
      <dgm:prSet presAssocID="{AA8CB65D-D632-42AE-8A35-9E50877E59D2}" presName="hierChild4" presStyleCnt="0"/>
      <dgm:spPr/>
    </dgm:pt>
    <dgm:pt modelId="{795FEA73-53DD-4C94-84F8-0348C421E0D2}" type="pres">
      <dgm:prSet presAssocID="{AA8CB65D-D632-42AE-8A35-9E50877E59D2}" presName="hierChild5" presStyleCnt="0"/>
      <dgm:spPr/>
    </dgm:pt>
    <dgm:pt modelId="{50F9A40A-E294-4EA8-B373-03BC32EBEE47}" type="pres">
      <dgm:prSet presAssocID="{E0372D4D-18FA-4B51-B75F-22FDE8C4E486}" presName="hierChild5" presStyleCnt="0"/>
      <dgm:spPr/>
    </dgm:pt>
    <dgm:pt modelId="{5082A62B-A09E-4E51-9B7A-57EC6A20EB92}" type="pres">
      <dgm:prSet presAssocID="{F8957102-AA42-4EA4-BE8D-91C69B5CA02F}" presName="Name64" presStyleLbl="parChTrans1D3" presStyleIdx="2" presStyleCnt="4"/>
      <dgm:spPr/>
    </dgm:pt>
    <dgm:pt modelId="{C7C36332-59B6-44D7-9113-D3A17B182AB2}" type="pres">
      <dgm:prSet presAssocID="{5CAE331D-9E45-4D90-B06F-8CFD8F579CF8}" presName="hierRoot2" presStyleCnt="0">
        <dgm:presLayoutVars>
          <dgm:hierBranch val="init"/>
        </dgm:presLayoutVars>
      </dgm:prSet>
      <dgm:spPr/>
    </dgm:pt>
    <dgm:pt modelId="{4FC6E6AA-9236-4042-87E2-48D3BD9703A4}" type="pres">
      <dgm:prSet presAssocID="{5CAE331D-9E45-4D90-B06F-8CFD8F579CF8}" presName="rootComposite" presStyleCnt="0"/>
      <dgm:spPr/>
    </dgm:pt>
    <dgm:pt modelId="{B10CBBD4-752E-45B4-9F0C-96766F096BA5}" type="pres">
      <dgm:prSet presAssocID="{5CAE331D-9E45-4D90-B06F-8CFD8F579CF8}" presName="rootText" presStyleLbl="node3" presStyleIdx="2" presStyleCnt="4" custScaleX="67221" custScaleY="94672">
        <dgm:presLayoutVars>
          <dgm:chPref val="3"/>
        </dgm:presLayoutVars>
      </dgm:prSet>
      <dgm:spPr/>
    </dgm:pt>
    <dgm:pt modelId="{E4291995-5C6E-443C-B1C1-2386D453D956}" type="pres">
      <dgm:prSet presAssocID="{5CAE331D-9E45-4D90-B06F-8CFD8F579CF8}" presName="rootConnector" presStyleLbl="node3" presStyleIdx="2" presStyleCnt="4"/>
      <dgm:spPr/>
    </dgm:pt>
    <dgm:pt modelId="{F0A74DED-68DE-499B-86B7-D6E4E37E7EEB}" type="pres">
      <dgm:prSet presAssocID="{5CAE331D-9E45-4D90-B06F-8CFD8F579CF8}" presName="hierChild4" presStyleCnt="0"/>
      <dgm:spPr/>
    </dgm:pt>
    <dgm:pt modelId="{F836072E-AF23-40C0-AB95-4BBCD2011823}" type="pres">
      <dgm:prSet presAssocID="{9363599E-B9CF-41FE-AF00-3011230AEAD9}" presName="Name64" presStyleLbl="parChTrans1D4" presStyleIdx="2" presStyleCnt="4"/>
      <dgm:spPr/>
    </dgm:pt>
    <dgm:pt modelId="{5F837572-72D0-4594-B3A4-81E1799CA26A}" type="pres">
      <dgm:prSet presAssocID="{7006C7D9-399A-43CA-B421-EDFCEF334E89}" presName="hierRoot2" presStyleCnt="0">
        <dgm:presLayoutVars>
          <dgm:hierBranch val="init"/>
        </dgm:presLayoutVars>
      </dgm:prSet>
      <dgm:spPr/>
    </dgm:pt>
    <dgm:pt modelId="{FC28D459-38C0-4786-9669-287E2C0738A5}" type="pres">
      <dgm:prSet presAssocID="{7006C7D9-399A-43CA-B421-EDFCEF334E89}" presName="rootComposite" presStyleCnt="0"/>
      <dgm:spPr/>
    </dgm:pt>
    <dgm:pt modelId="{90DA8D07-C4F5-4F70-9555-C997D702065B}" type="pres">
      <dgm:prSet presAssocID="{7006C7D9-399A-43CA-B421-EDFCEF334E89}" presName="rootText" presStyleLbl="node4" presStyleIdx="2" presStyleCnt="4" custScaleX="153455" custScaleY="87812">
        <dgm:presLayoutVars>
          <dgm:chPref val="3"/>
        </dgm:presLayoutVars>
      </dgm:prSet>
      <dgm:spPr/>
    </dgm:pt>
    <dgm:pt modelId="{05C9387A-B7F5-47CE-AF9B-76D57B599DA1}" type="pres">
      <dgm:prSet presAssocID="{7006C7D9-399A-43CA-B421-EDFCEF334E89}" presName="rootConnector" presStyleLbl="node4" presStyleIdx="2" presStyleCnt="4"/>
      <dgm:spPr/>
    </dgm:pt>
    <dgm:pt modelId="{78E0E2C4-3E75-45C1-A0C2-586D0B7E9014}" type="pres">
      <dgm:prSet presAssocID="{7006C7D9-399A-43CA-B421-EDFCEF334E89}" presName="hierChild4" presStyleCnt="0"/>
      <dgm:spPr/>
    </dgm:pt>
    <dgm:pt modelId="{FA97307D-8E17-4FA5-880F-7C8833B7F095}" type="pres">
      <dgm:prSet presAssocID="{7006C7D9-399A-43CA-B421-EDFCEF334E89}" presName="hierChild5" presStyleCnt="0"/>
      <dgm:spPr/>
    </dgm:pt>
    <dgm:pt modelId="{9CB79569-BEC2-4FDF-995B-8F8E90CEB891}" type="pres">
      <dgm:prSet presAssocID="{5CAE331D-9E45-4D90-B06F-8CFD8F579CF8}" presName="hierChild5" presStyleCnt="0"/>
      <dgm:spPr/>
    </dgm:pt>
    <dgm:pt modelId="{341F8A71-0B85-4BE3-BECF-0D76A143ADFF}" type="pres">
      <dgm:prSet presAssocID="{AB79315F-5B96-4EDD-BCB4-3DC3F97D729B}" presName="hierChild5" presStyleCnt="0"/>
      <dgm:spPr/>
    </dgm:pt>
    <dgm:pt modelId="{4EDCDAD5-9862-4EA8-8DB6-1D5D0D9256FB}" type="pres">
      <dgm:prSet presAssocID="{F796B526-6F74-4B2D-AE61-192CCDB08CE7}" presName="Name64" presStyleLbl="parChTrans1D2" presStyleIdx="1" presStyleCnt="2"/>
      <dgm:spPr/>
    </dgm:pt>
    <dgm:pt modelId="{3FECB443-F67C-4BF5-8439-8640E0C42DFC}" type="pres">
      <dgm:prSet presAssocID="{11ED9C91-5E38-475A-83B4-389FC3F9FDC3}" presName="hierRoot2" presStyleCnt="0">
        <dgm:presLayoutVars>
          <dgm:hierBranch val="init"/>
        </dgm:presLayoutVars>
      </dgm:prSet>
      <dgm:spPr/>
    </dgm:pt>
    <dgm:pt modelId="{FC2DCE04-6B28-4532-A2AE-64A73A0431E7}" type="pres">
      <dgm:prSet presAssocID="{11ED9C91-5E38-475A-83B4-389FC3F9FDC3}" presName="rootComposite" presStyleCnt="0"/>
      <dgm:spPr/>
    </dgm:pt>
    <dgm:pt modelId="{DF7DF28E-5145-4052-9C52-2722B7771480}" type="pres">
      <dgm:prSet presAssocID="{11ED9C91-5E38-475A-83B4-389FC3F9FDC3}" presName="rootText" presStyleLbl="node2" presStyleIdx="1" presStyleCnt="2" custScaleX="59241">
        <dgm:presLayoutVars>
          <dgm:chPref val="3"/>
        </dgm:presLayoutVars>
      </dgm:prSet>
      <dgm:spPr/>
    </dgm:pt>
    <dgm:pt modelId="{05E948EC-6B45-4BD6-8E82-FD6B9ADD81C2}" type="pres">
      <dgm:prSet presAssocID="{11ED9C91-5E38-475A-83B4-389FC3F9FDC3}" presName="rootConnector" presStyleLbl="node2" presStyleIdx="1" presStyleCnt="2"/>
      <dgm:spPr/>
    </dgm:pt>
    <dgm:pt modelId="{0C9F26C1-7BAA-400A-B38C-8DD16E67B282}" type="pres">
      <dgm:prSet presAssocID="{11ED9C91-5E38-475A-83B4-389FC3F9FDC3}" presName="hierChild4" presStyleCnt="0"/>
      <dgm:spPr/>
    </dgm:pt>
    <dgm:pt modelId="{73E23B18-A8D3-49F1-915B-C890739AD15E}" type="pres">
      <dgm:prSet presAssocID="{85036457-C2B3-4242-887F-47295F02F823}" presName="Name64" presStyleLbl="parChTrans1D3" presStyleIdx="3" presStyleCnt="4"/>
      <dgm:spPr/>
    </dgm:pt>
    <dgm:pt modelId="{851BC784-376C-426B-94BD-01615ED9EB31}" type="pres">
      <dgm:prSet presAssocID="{72EF4A1D-9192-4962-998A-FBAC5E2A3FD1}" presName="hierRoot2" presStyleCnt="0">
        <dgm:presLayoutVars>
          <dgm:hierBranch val="init"/>
        </dgm:presLayoutVars>
      </dgm:prSet>
      <dgm:spPr/>
    </dgm:pt>
    <dgm:pt modelId="{869379FF-A5D8-4E5A-8B3C-DD3CD323ECEA}" type="pres">
      <dgm:prSet presAssocID="{72EF4A1D-9192-4962-998A-FBAC5E2A3FD1}" presName="rootComposite" presStyleCnt="0"/>
      <dgm:spPr/>
    </dgm:pt>
    <dgm:pt modelId="{6B4C18BE-9737-4586-906B-BE49F7F95159}" type="pres">
      <dgm:prSet presAssocID="{72EF4A1D-9192-4962-998A-FBAC5E2A3FD1}" presName="rootText" presStyleLbl="node3" presStyleIdx="3" presStyleCnt="4" custScaleX="67221" custScaleY="94672">
        <dgm:presLayoutVars>
          <dgm:chPref val="3"/>
        </dgm:presLayoutVars>
      </dgm:prSet>
      <dgm:spPr/>
    </dgm:pt>
    <dgm:pt modelId="{232B230A-99D1-4A18-98CC-276C36AB3550}" type="pres">
      <dgm:prSet presAssocID="{72EF4A1D-9192-4962-998A-FBAC5E2A3FD1}" presName="rootConnector" presStyleLbl="node3" presStyleIdx="3" presStyleCnt="4"/>
      <dgm:spPr/>
    </dgm:pt>
    <dgm:pt modelId="{38644958-F2D4-4F9E-A7EE-FCDEF5611BF0}" type="pres">
      <dgm:prSet presAssocID="{72EF4A1D-9192-4962-998A-FBAC5E2A3FD1}" presName="hierChild4" presStyleCnt="0"/>
      <dgm:spPr/>
    </dgm:pt>
    <dgm:pt modelId="{6AF18C45-C3D6-47E3-BD6F-A14A0E452075}" type="pres">
      <dgm:prSet presAssocID="{93D16EF5-E54A-4A42-9B65-46BC82E78AC1}" presName="Name64" presStyleLbl="parChTrans1D4" presStyleIdx="3" presStyleCnt="4"/>
      <dgm:spPr/>
    </dgm:pt>
    <dgm:pt modelId="{CF390ADF-A210-4B7D-BA07-DDBF1004AABD}" type="pres">
      <dgm:prSet presAssocID="{54EBDDEF-2DDC-4AEC-89A3-29209FC37F64}" presName="hierRoot2" presStyleCnt="0">
        <dgm:presLayoutVars>
          <dgm:hierBranch val="init"/>
        </dgm:presLayoutVars>
      </dgm:prSet>
      <dgm:spPr/>
    </dgm:pt>
    <dgm:pt modelId="{A4A0CD01-595B-4509-9C6A-8CB43E262943}" type="pres">
      <dgm:prSet presAssocID="{54EBDDEF-2DDC-4AEC-89A3-29209FC37F64}" presName="rootComposite" presStyleCnt="0"/>
      <dgm:spPr/>
    </dgm:pt>
    <dgm:pt modelId="{A122A8FC-6340-4D23-ADC9-5BDA2117CF0D}" type="pres">
      <dgm:prSet presAssocID="{54EBDDEF-2DDC-4AEC-89A3-29209FC37F64}" presName="rootText" presStyleLbl="node4" presStyleIdx="3" presStyleCnt="4" custScaleX="153455" custScaleY="87812">
        <dgm:presLayoutVars>
          <dgm:chPref val="3"/>
        </dgm:presLayoutVars>
      </dgm:prSet>
      <dgm:spPr/>
    </dgm:pt>
    <dgm:pt modelId="{D70BEE62-D8B0-4096-8262-6F04D9514391}" type="pres">
      <dgm:prSet presAssocID="{54EBDDEF-2DDC-4AEC-89A3-29209FC37F64}" presName="rootConnector" presStyleLbl="node4" presStyleIdx="3" presStyleCnt="4"/>
      <dgm:spPr/>
    </dgm:pt>
    <dgm:pt modelId="{5E73333D-6600-468D-A4F6-F46223384142}" type="pres">
      <dgm:prSet presAssocID="{54EBDDEF-2DDC-4AEC-89A3-29209FC37F64}" presName="hierChild4" presStyleCnt="0"/>
      <dgm:spPr/>
    </dgm:pt>
    <dgm:pt modelId="{537255A0-B55E-44EE-908B-606A50C6DC91}" type="pres">
      <dgm:prSet presAssocID="{54EBDDEF-2DDC-4AEC-89A3-29209FC37F64}" presName="hierChild5" presStyleCnt="0"/>
      <dgm:spPr/>
    </dgm:pt>
    <dgm:pt modelId="{603B1904-7FA0-44B4-8D2F-6DBDB18A83FF}" type="pres">
      <dgm:prSet presAssocID="{72EF4A1D-9192-4962-998A-FBAC5E2A3FD1}" presName="hierChild5" presStyleCnt="0"/>
      <dgm:spPr/>
    </dgm:pt>
    <dgm:pt modelId="{3AB6D25B-6072-4FCE-966C-7E0A6F3313C7}" type="pres">
      <dgm:prSet presAssocID="{11ED9C91-5E38-475A-83B4-389FC3F9FDC3}" presName="hierChild5" presStyleCnt="0"/>
      <dgm:spPr/>
    </dgm:pt>
    <dgm:pt modelId="{41E92F1C-6CE9-4566-B3F7-15A66C0DB2AD}" type="pres">
      <dgm:prSet presAssocID="{BB93CB96-4206-4552-BF0D-0D3B713CD8F7}" presName="hierChild3" presStyleCnt="0"/>
      <dgm:spPr/>
    </dgm:pt>
  </dgm:ptLst>
  <dgm:cxnLst>
    <dgm:cxn modelId="{A20F6B00-2DD4-4490-9F44-3C1E2AC7EFA1}" type="presOf" srcId="{82EFB9F9-12BB-4837-8577-652B21AF9736}" destId="{4CC71F95-F71D-46BF-8C56-C3E8E816D62C}" srcOrd="1" destOrd="0" presId="urn:microsoft.com/office/officeart/2009/3/layout/HorizontalOrganizationChart"/>
    <dgm:cxn modelId="{1CB6C301-4072-470F-8C17-4C2C60DCFAE8}" srcId="{BB93CB96-4206-4552-BF0D-0D3B713CD8F7}" destId="{AB79315F-5B96-4EDD-BCB4-3DC3F97D729B}" srcOrd="0" destOrd="0" parTransId="{FEEEDD29-547A-45F1-B7D5-0A14641F06EF}" sibTransId="{3022F7A7-B0D5-4806-9C34-BE8DAB7C7E3B}"/>
    <dgm:cxn modelId="{0E68320E-FCBD-4BDF-83E9-C3BF50479419}" srcId="{72EF4A1D-9192-4962-998A-FBAC5E2A3FD1}" destId="{54EBDDEF-2DDC-4AEC-89A3-29209FC37F64}" srcOrd="0" destOrd="0" parTransId="{93D16EF5-E54A-4A42-9B65-46BC82E78AC1}" sibTransId="{4DBE37EB-56B4-40FE-8E5D-8729BCEAF10B}"/>
    <dgm:cxn modelId="{67AC270F-5AE3-4E62-96E0-146D74F5327F}" type="presOf" srcId="{288DEB31-AF47-4E32-A1ED-E51004DE4BB3}" destId="{59D2E708-696C-4762-8937-9C9F44FDCC07}" srcOrd="0" destOrd="0" presId="urn:microsoft.com/office/officeart/2009/3/layout/HorizontalOrganizationChart"/>
    <dgm:cxn modelId="{B7FE6313-A639-49D0-9C2D-547853278E0E}" srcId="{11ED9C91-5E38-475A-83B4-389FC3F9FDC3}" destId="{72EF4A1D-9192-4962-998A-FBAC5E2A3FD1}" srcOrd="0" destOrd="0" parTransId="{85036457-C2B3-4242-887F-47295F02F823}" sibTransId="{FBAA6DB5-3E32-4090-9414-6141F939ACF2}"/>
    <dgm:cxn modelId="{CC3C8417-A21A-40FB-9596-A338FD160F5C}" type="presOf" srcId="{72EF4A1D-9192-4962-998A-FBAC5E2A3FD1}" destId="{232B230A-99D1-4A18-98CC-276C36AB3550}" srcOrd="1" destOrd="0" presId="urn:microsoft.com/office/officeart/2009/3/layout/HorizontalOrganizationChart"/>
    <dgm:cxn modelId="{0781A91E-4EB5-4040-8869-0E7D4828C6F8}" type="presOf" srcId="{7006C7D9-399A-43CA-B421-EDFCEF334E89}" destId="{05C9387A-B7F5-47CE-AF9B-76D57B599DA1}" srcOrd="1" destOrd="0" presId="urn:microsoft.com/office/officeart/2009/3/layout/HorizontalOrganizationChart"/>
    <dgm:cxn modelId="{779F821F-AA83-444D-8F2B-9378E6E4D71A}" type="presOf" srcId="{85036457-C2B3-4242-887F-47295F02F823}" destId="{73E23B18-A8D3-49F1-915B-C890739AD15E}" srcOrd="0" destOrd="0" presId="urn:microsoft.com/office/officeart/2009/3/layout/HorizontalOrganizationChart"/>
    <dgm:cxn modelId="{52818128-1D23-4247-87F8-89A1677CA08A}" type="presOf" srcId="{93D16EF5-E54A-4A42-9B65-46BC82E78AC1}" destId="{6AF18C45-C3D6-47E3-BD6F-A14A0E452075}" srcOrd="0" destOrd="0" presId="urn:microsoft.com/office/officeart/2009/3/layout/HorizontalOrganizationChart"/>
    <dgm:cxn modelId="{15BC5D2F-58EA-4A52-8FFF-5E8EBAD267FE}" type="presOf" srcId="{E0372D4D-18FA-4B51-B75F-22FDE8C4E486}" destId="{0A359127-C21C-485C-9874-D080AA9A721F}" srcOrd="1" destOrd="0" presId="urn:microsoft.com/office/officeart/2009/3/layout/HorizontalOrganizationChart"/>
    <dgm:cxn modelId="{6C8E8A38-5E44-4394-807E-EDF5C0B0959F}" srcId="{BB93CB96-4206-4552-BF0D-0D3B713CD8F7}" destId="{11ED9C91-5E38-475A-83B4-389FC3F9FDC3}" srcOrd="1" destOrd="0" parTransId="{F796B526-6F74-4B2D-AE61-192CCDB08CE7}" sibTransId="{9DB9F530-E892-4899-A51B-74C7AE7C0759}"/>
    <dgm:cxn modelId="{186A0160-AF64-4A9A-9438-ACC5ABAC2CF4}" type="presOf" srcId="{54EBDDEF-2DDC-4AEC-89A3-29209FC37F64}" destId="{A122A8FC-6340-4D23-ADC9-5BDA2117CF0D}" srcOrd="0" destOrd="0" presId="urn:microsoft.com/office/officeart/2009/3/layout/HorizontalOrganizationChart"/>
    <dgm:cxn modelId="{44EB9862-73E7-4729-B43E-78D0135983B1}" type="presOf" srcId="{22AC53B5-3892-4055-9028-D7EE9B4A3C77}" destId="{826476D6-F123-47B9-A626-33FF524AD910}" srcOrd="0" destOrd="0" presId="urn:microsoft.com/office/officeart/2009/3/layout/HorizontalOrganizationChart"/>
    <dgm:cxn modelId="{446A8A44-A5D3-481E-BBEE-9B5600A0A63B}" type="presOf" srcId="{D84338A4-B1E8-4F7A-8B58-CD74A48ED5F8}" destId="{30B96018-D1CB-4245-8570-2BA4B0FCEDDB}" srcOrd="0" destOrd="0" presId="urn:microsoft.com/office/officeart/2009/3/layout/HorizontalOrganizationChart"/>
    <dgm:cxn modelId="{CEB45666-ACB5-4550-989F-361A08B8783A}" type="presOf" srcId="{5CAE331D-9E45-4D90-B06F-8CFD8F579CF8}" destId="{E4291995-5C6E-443C-B1C1-2386D453D956}" srcOrd="1" destOrd="0" presId="urn:microsoft.com/office/officeart/2009/3/layout/HorizontalOrganizationChart"/>
    <dgm:cxn modelId="{D07FF16A-70CE-47C8-A8E6-BF8C1CD36FD8}" type="presOf" srcId="{3BF70202-85F6-4618-A9E8-F9F633A0CFF7}" destId="{9CDE7013-82D2-4DBB-B120-FE96E093AAE5}" srcOrd="1" destOrd="0" presId="urn:microsoft.com/office/officeart/2009/3/layout/HorizontalOrganizationChart"/>
    <dgm:cxn modelId="{8A7C036B-9F1C-4E42-BF3E-3EDF4CAFC620}" type="presOf" srcId="{9363599E-B9CF-41FE-AF00-3011230AEAD9}" destId="{F836072E-AF23-40C0-AB95-4BBCD2011823}" srcOrd="0" destOrd="0" presId="urn:microsoft.com/office/officeart/2009/3/layout/HorizontalOrganizationChart"/>
    <dgm:cxn modelId="{69DA774B-14A9-4428-8809-0A3945D32754}" srcId="{82EFB9F9-12BB-4837-8577-652B21AF9736}" destId="{3BF70202-85F6-4618-A9E8-F9F633A0CFF7}" srcOrd="0" destOrd="0" parTransId="{53A90DFC-35AF-4BEB-A3E9-C3B504CE966E}" sibTransId="{4A909003-F237-4D7A-AC63-9511CE9991B8}"/>
    <dgm:cxn modelId="{AC493751-1A07-4B01-A43C-DD2B868121BE}" type="presOf" srcId="{E0372D4D-18FA-4B51-B75F-22FDE8C4E486}" destId="{03E00961-9754-48D2-9E1D-118E354997E0}" srcOrd="0" destOrd="0" presId="urn:microsoft.com/office/officeart/2009/3/layout/HorizontalOrganizationChart"/>
    <dgm:cxn modelId="{BC1FAC71-02DE-4B08-BD42-6B1288B5374E}" type="presOf" srcId="{11ED9C91-5E38-475A-83B4-389FC3F9FDC3}" destId="{DF7DF28E-5145-4052-9C52-2722B7771480}" srcOrd="0" destOrd="0" presId="urn:microsoft.com/office/officeart/2009/3/layout/HorizontalOrganizationChart"/>
    <dgm:cxn modelId="{6CC17855-C071-4C9B-BFAB-B22A9E2F0634}" type="presOf" srcId="{11ED9C91-5E38-475A-83B4-389FC3F9FDC3}" destId="{05E948EC-6B45-4BD6-8E82-FD6B9ADD81C2}" srcOrd="1" destOrd="0" presId="urn:microsoft.com/office/officeart/2009/3/layout/HorizontalOrganizationChart"/>
    <dgm:cxn modelId="{E2701B78-4B8A-4711-A510-AE2C7A3E41AD}" type="presOf" srcId="{82EFB9F9-12BB-4837-8577-652B21AF9736}" destId="{D61FF474-67B9-47A3-A06E-71232F6A1858}" srcOrd="0" destOrd="0" presId="urn:microsoft.com/office/officeart/2009/3/layout/HorizontalOrganizationChart"/>
    <dgm:cxn modelId="{82EBF57A-520A-4A5F-AD20-A7204BA5A2C6}" type="presOf" srcId="{7006C7D9-399A-43CA-B421-EDFCEF334E89}" destId="{90DA8D07-C4F5-4F70-9555-C997D702065B}" srcOrd="0" destOrd="0" presId="urn:microsoft.com/office/officeart/2009/3/layout/HorizontalOrganizationChart"/>
    <dgm:cxn modelId="{85B0B18E-4E37-4E73-B8B7-DF56E9F281D1}" type="presOf" srcId="{BB93CB96-4206-4552-BF0D-0D3B713CD8F7}" destId="{E6DFB319-2CA4-4C6F-9002-98F452BCFBBA}" srcOrd="0" destOrd="0" presId="urn:microsoft.com/office/officeart/2009/3/layout/HorizontalOrganizationChart"/>
    <dgm:cxn modelId="{370CFB94-DB7D-4E3D-98E2-36ED991894E2}" type="presOf" srcId="{F8957102-AA42-4EA4-BE8D-91C69B5CA02F}" destId="{5082A62B-A09E-4E51-9B7A-57EC6A20EB92}" srcOrd="0" destOrd="0" presId="urn:microsoft.com/office/officeart/2009/3/layout/HorizontalOrganizationChart"/>
    <dgm:cxn modelId="{EFF5C89A-B079-41DB-A492-0FB6FB88CE7F}" type="presOf" srcId="{FEEEDD29-547A-45F1-B7D5-0A14641F06EF}" destId="{55EA699C-1D28-464D-A008-B19FFFBDBF87}" srcOrd="0" destOrd="0" presId="urn:microsoft.com/office/officeart/2009/3/layout/HorizontalOrganizationChart"/>
    <dgm:cxn modelId="{0B7AF59C-4296-41B4-B6B6-A1A078505D14}" type="presOf" srcId="{AB79315F-5B96-4EDD-BCB4-3DC3F97D729B}" destId="{28229678-EFCF-47DC-A5E8-2163409BC0F5}" srcOrd="0" destOrd="0" presId="urn:microsoft.com/office/officeart/2009/3/layout/HorizontalOrganizationChart"/>
    <dgm:cxn modelId="{20224F9E-5CD7-49C4-9956-F9C1372F4AC6}" type="presOf" srcId="{3BF70202-85F6-4618-A9E8-F9F633A0CFF7}" destId="{9DED8FFB-6948-4A1D-90A9-718F4A078114}" srcOrd="0" destOrd="0" presId="urn:microsoft.com/office/officeart/2009/3/layout/HorizontalOrganizationChart"/>
    <dgm:cxn modelId="{93EBDFA4-861D-4DBB-BA38-8AB42AF227C5}" srcId="{288DEB31-AF47-4E32-A1ED-E51004DE4BB3}" destId="{BB93CB96-4206-4552-BF0D-0D3B713CD8F7}" srcOrd="0" destOrd="0" parTransId="{3F7DE267-765D-4CEB-A0CF-05F4FF416C11}" sibTransId="{E875F9C1-044D-481C-A5CA-2B06CB433C61}"/>
    <dgm:cxn modelId="{B5D2E4A4-3542-424A-8ADC-E4248AA54EA3}" srcId="{AB79315F-5B96-4EDD-BCB4-3DC3F97D729B}" destId="{5CAE331D-9E45-4D90-B06F-8CFD8F579CF8}" srcOrd="2" destOrd="0" parTransId="{F8957102-AA42-4EA4-BE8D-91C69B5CA02F}" sibTransId="{CBF0D72C-F17E-40F8-AB08-143959D4A98E}"/>
    <dgm:cxn modelId="{F6B9A1B0-FAC5-4F87-A60B-842A45EB9F4D}" type="presOf" srcId="{109B826F-1BB1-42F5-A8A9-077AFD9B915C}" destId="{5DAE0F07-391A-48D3-890A-850E50DFC328}" srcOrd="0" destOrd="0" presId="urn:microsoft.com/office/officeart/2009/3/layout/HorizontalOrganizationChart"/>
    <dgm:cxn modelId="{DDB0F5B3-AB2B-49A9-B15A-C48DC0AAD970}" srcId="{E0372D4D-18FA-4B51-B75F-22FDE8C4E486}" destId="{AA8CB65D-D632-42AE-8A35-9E50877E59D2}" srcOrd="0" destOrd="0" parTransId="{22AC53B5-3892-4055-9028-D7EE9B4A3C77}" sibTransId="{64471AC8-D50A-4558-A087-CA4AA1F3FA84}"/>
    <dgm:cxn modelId="{4C636ABC-A18C-4CF3-9A05-E17C51FFC683}" type="presOf" srcId="{5CAE331D-9E45-4D90-B06F-8CFD8F579CF8}" destId="{B10CBBD4-752E-45B4-9F0C-96766F096BA5}" srcOrd="0" destOrd="0" presId="urn:microsoft.com/office/officeart/2009/3/layout/HorizontalOrganizationChart"/>
    <dgm:cxn modelId="{6C03E5BD-65B8-4FCB-9885-58B8B90CFCE5}" srcId="{AB79315F-5B96-4EDD-BCB4-3DC3F97D729B}" destId="{E0372D4D-18FA-4B51-B75F-22FDE8C4E486}" srcOrd="1" destOrd="0" parTransId="{109B826F-1BB1-42F5-A8A9-077AFD9B915C}" sibTransId="{A04490D3-E08E-4C8F-AD5E-824FC1F8680A}"/>
    <dgm:cxn modelId="{5651DFC3-2E66-4715-BBD7-47E87DDE8049}" type="presOf" srcId="{BB93CB96-4206-4552-BF0D-0D3B713CD8F7}" destId="{3272DE35-F01D-41EE-ABD3-38B9BF315143}" srcOrd="1" destOrd="0" presId="urn:microsoft.com/office/officeart/2009/3/layout/HorizontalOrganizationChart"/>
    <dgm:cxn modelId="{33ED20C4-CEE1-4770-9FB9-A7621E4E157A}" type="presOf" srcId="{54EBDDEF-2DDC-4AEC-89A3-29209FC37F64}" destId="{D70BEE62-D8B0-4096-8262-6F04D9514391}" srcOrd="1" destOrd="0" presId="urn:microsoft.com/office/officeart/2009/3/layout/HorizontalOrganizationChart"/>
    <dgm:cxn modelId="{971AF1C9-7683-4430-BDB2-FE4901B35D62}" type="presOf" srcId="{AB79315F-5B96-4EDD-BCB4-3DC3F97D729B}" destId="{01887354-12E1-478F-A677-4992EF8B9785}" srcOrd="1" destOrd="0" presId="urn:microsoft.com/office/officeart/2009/3/layout/HorizontalOrganizationChart"/>
    <dgm:cxn modelId="{81F368CF-7386-4B46-822C-C092EB3FE668}" srcId="{5CAE331D-9E45-4D90-B06F-8CFD8F579CF8}" destId="{7006C7D9-399A-43CA-B421-EDFCEF334E89}" srcOrd="0" destOrd="0" parTransId="{9363599E-B9CF-41FE-AF00-3011230AEAD9}" sibTransId="{EBE35122-EBC0-4512-886B-C85CB35BCAFE}"/>
    <dgm:cxn modelId="{4E76A0D1-21D9-496D-98AA-44908C3F235A}" type="presOf" srcId="{AA8CB65D-D632-42AE-8A35-9E50877E59D2}" destId="{6916F821-280D-4188-916D-7AF5B218558C}" srcOrd="0" destOrd="0" presId="urn:microsoft.com/office/officeart/2009/3/layout/HorizontalOrganizationChart"/>
    <dgm:cxn modelId="{8F6F8BD5-9057-4B4A-B140-77F1B0A14FFD}" type="presOf" srcId="{F796B526-6F74-4B2D-AE61-192CCDB08CE7}" destId="{4EDCDAD5-9862-4EA8-8DB6-1D5D0D9256FB}" srcOrd="0" destOrd="0" presId="urn:microsoft.com/office/officeart/2009/3/layout/HorizontalOrganizationChart"/>
    <dgm:cxn modelId="{502C4AE6-5C0B-47CB-B4DE-E5179688EF32}" type="presOf" srcId="{72EF4A1D-9192-4962-998A-FBAC5E2A3FD1}" destId="{6B4C18BE-9737-4586-906B-BE49F7F95159}" srcOrd="0" destOrd="0" presId="urn:microsoft.com/office/officeart/2009/3/layout/HorizontalOrganizationChart"/>
    <dgm:cxn modelId="{E57563F1-FC35-419C-8FFE-5D7FCEDE86D8}" type="presOf" srcId="{AA8CB65D-D632-42AE-8A35-9E50877E59D2}" destId="{AA4458E8-D924-49EC-A335-539CAA18D54B}" srcOrd="1" destOrd="0" presId="urn:microsoft.com/office/officeart/2009/3/layout/HorizontalOrganizationChart"/>
    <dgm:cxn modelId="{6B8163F5-8CA8-41F8-8CAB-26927C72C6AE}" type="presOf" srcId="{53A90DFC-35AF-4BEB-A3E9-C3B504CE966E}" destId="{DA9B45ED-215F-4B08-ABCF-F89697BF455E}" srcOrd="0" destOrd="0" presId="urn:microsoft.com/office/officeart/2009/3/layout/HorizontalOrganizationChart"/>
    <dgm:cxn modelId="{EDCB64F9-7A9D-42CF-898A-D8633CA4EA30}" srcId="{AB79315F-5B96-4EDD-BCB4-3DC3F97D729B}" destId="{82EFB9F9-12BB-4837-8577-652B21AF9736}" srcOrd="0" destOrd="0" parTransId="{D84338A4-B1E8-4F7A-8B58-CD74A48ED5F8}" sibTransId="{8C7D53D7-9637-4235-BCDF-2DEB195CDC97}"/>
    <dgm:cxn modelId="{BD387572-21CD-4A4E-A270-2AEAE79936DE}" type="presParOf" srcId="{59D2E708-696C-4762-8937-9C9F44FDCC07}" destId="{A907E1EE-3547-44BB-B28A-CBFC1F76E34D}" srcOrd="0" destOrd="0" presId="urn:microsoft.com/office/officeart/2009/3/layout/HorizontalOrganizationChart"/>
    <dgm:cxn modelId="{222654A7-D5C0-4AB6-8D04-617BEC4AF451}" type="presParOf" srcId="{A907E1EE-3547-44BB-B28A-CBFC1F76E34D}" destId="{FF99D91F-DF55-4758-8422-285945931157}" srcOrd="0" destOrd="0" presId="urn:microsoft.com/office/officeart/2009/3/layout/HorizontalOrganizationChart"/>
    <dgm:cxn modelId="{37F31B74-95C6-49FE-BEE1-A62FFE834608}" type="presParOf" srcId="{FF99D91F-DF55-4758-8422-285945931157}" destId="{E6DFB319-2CA4-4C6F-9002-98F452BCFBBA}" srcOrd="0" destOrd="0" presId="urn:microsoft.com/office/officeart/2009/3/layout/HorizontalOrganizationChart"/>
    <dgm:cxn modelId="{F7F4220D-EA81-4557-A466-0D7B166B40B0}" type="presParOf" srcId="{FF99D91F-DF55-4758-8422-285945931157}" destId="{3272DE35-F01D-41EE-ABD3-38B9BF315143}" srcOrd="1" destOrd="0" presId="urn:microsoft.com/office/officeart/2009/3/layout/HorizontalOrganizationChart"/>
    <dgm:cxn modelId="{539C4897-EB92-4C04-8A3D-4AF8AE4FA3B3}" type="presParOf" srcId="{A907E1EE-3547-44BB-B28A-CBFC1F76E34D}" destId="{8B8A54D5-FC77-49A9-8F7D-724BC3D90F97}" srcOrd="1" destOrd="0" presId="urn:microsoft.com/office/officeart/2009/3/layout/HorizontalOrganizationChart"/>
    <dgm:cxn modelId="{A65AB030-F1C6-4B26-888B-9D70ABA23646}" type="presParOf" srcId="{8B8A54D5-FC77-49A9-8F7D-724BC3D90F97}" destId="{55EA699C-1D28-464D-A008-B19FFFBDBF87}" srcOrd="0" destOrd="0" presId="urn:microsoft.com/office/officeart/2009/3/layout/HorizontalOrganizationChart"/>
    <dgm:cxn modelId="{0AD022E3-FD66-4975-A8B3-B20DB33FAE99}" type="presParOf" srcId="{8B8A54D5-FC77-49A9-8F7D-724BC3D90F97}" destId="{85F8FDA9-94C6-4EB5-9034-0CAF79D1E897}" srcOrd="1" destOrd="0" presId="urn:microsoft.com/office/officeart/2009/3/layout/HorizontalOrganizationChart"/>
    <dgm:cxn modelId="{FFA90A88-CA2D-4D75-B6B4-8D13E82AF3B8}" type="presParOf" srcId="{85F8FDA9-94C6-4EB5-9034-0CAF79D1E897}" destId="{EF9F1A6E-8076-4CC3-8BED-EA3C667411AF}" srcOrd="0" destOrd="0" presId="urn:microsoft.com/office/officeart/2009/3/layout/HorizontalOrganizationChart"/>
    <dgm:cxn modelId="{39A5AAE2-EC95-4CDC-82C7-FF977D0FFB8E}" type="presParOf" srcId="{EF9F1A6E-8076-4CC3-8BED-EA3C667411AF}" destId="{28229678-EFCF-47DC-A5E8-2163409BC0F5}" srcOrd="0" destOrd="0" presId="urn:microsoft.com/office/officeart/2009/3/layout/HorizontalOrganizationChart"/>
    <dgm:cxn modelId="{9B752DAF-8A51-41F2-8DE7-1D485E8FAEEA}" type="presParOf" srcId="{EF9F1A6E-8076-4CC3-8BED-EA3C667411AF}" destId="{01887354-12E1-478F-A677-4992EF8B9785}" srcOrd="1" destOrd="0" presId="urn:microsoft.com/office/officeart/2009/3/layout/HorizontalOrganizationChart"/>
    <dgm:cxn modelId="{02E507BF-9120-4A17-BA41-FCAB0099FA12}" type="presParOf" srcId="{85F8FDA9-94C6-4EB5-9034-0CAF79D1E897}" destId="{6774416D-A78E-4C67-9C3F-A0BFAF6B5F54}" srcOrd="1" destOrd="0" presId="urn:microsoft.com/office/officeart/2009/3/layout/HorizontalOrganizationChart"/>
    <dgm:cxn modelId="{0564DBE5-E8F5-4A4E-A24C-0E746116231E}" type="presParOf" srcId="{6774416D-A78E-4C67-9C3F-A0BFAF6B5F54}" destId="{30B96018-D1CB-4245-8570-2BA4B0FCEDDB}" srcOrd="0" destOrd="0" presId="urn:microsoft.com/office/officeart/2009/3/layout/HorizontalOrganizationChart"/>
    <dgm:cxn modelId="{F4120689-5997-4B51-8E0D-4592AC9E2E89}" type="presParOf" srcId="{6774416D-A78E-4C67-9C3F-A0BFAF6B5F54}" destId="{0D766914-67BA-49EC-B256-5E3A6C66353B}" srcOrd="1" destOrd="0" presId="urn:microsoft.com/office/officeart/2009/3/layout/HorizontalOrganizationChart"/>
    <dgm:cxn modelId="{0FF8A95E-1FB7-4395-AA6E-195D08F66408}" type="presParOf" srcId="{0D766914-67BA-49EC-B256-5E3A6C66353B}" destId="{05B5E988-4014-4F1A-B720-471DC883CACD}" srcOrd="0" destOrd="0" presId="urn:microsoft.com/office/officeart/2009/3/layout/HorizontalOrganizationChart"/>
    <dgm:cxn modelId="{71E7F26D-A79D-40D7-A289-D49DDB3E07B4}" type="presParOf" srcId="{05B5E988-4014-4F1A-B720-471DC883CACD}" destId="{D61FF474-67B9-47A3-A06E-71232F6A1858}" srcOrd="0" destOrd="0" presId="urn:microsoft.com/office/officeart/2009/3/layout/HorizontalOrganizationChart"/>
    <dgm:cxn modelId="{C834EF5E-0ABD-4285-BD65-D1FB0A430A07}" type="presParOf" srcId="{05B5E988-4014-4F1A-B720-471DC883CACD}" destId="{4CC71F95-F71D-46BF-8C56-C3E8E816D62C}" srcOrd="1" destOrd="0" presId="urn:microsoft.com/office/officeart/2009/3/layout/HorizontalOrganizationChart"/>
    <dgm:cxn modelId="{15863F18-131C-4DF0-9DA7-AFE06DD56A59}" type="presParOf" srcId="{0D766914-67BA-49EC-B256-5E3A6C66353B}" destId="{0C66ACBF-6AA3-49B7-9431-0213C07951F2}" srcOrd="1" destOrd="0" presId="urn:microsoft.com/office/officeart/2009/3/layout/HorizontalOrganizationChart"/>
    <dgm:cxn modelId="{4350953C-6CF1-4319-8C99-42A05DD79196}" type="presParOf" srcId="{0C66ACBF-6AA3-49B7-9431-0213C07951F2}" destId="{DA9B45ED-215F-4B08-ABCF-F89697BF455E}" srcOrd="0" destOrd="0" presId="urn:microsoft.com/office/officeart/2009/3/layout/HorizontalOrganizationChart"/>
    <dgm:cxn modelId="{5BA8B029-6745-46F8-ACA3-9A59CFA12C47}" type="presParOf" srcId="{0C66ACBF-6AA3-49B7-9431-0213C07951F2}" destId="{A1704A2C-1173-4585-AEFC-52E2CCBFBE4A}" srcOrd="1" destOrd="0" presId="urn:microsoft.com/office/officeart/2009/3/layout/HorizontalOrganizationChart"/>
    <dgm:cxn modelId="{8038F187-639B-4505-A167-3ED72BEB9B14}" type="presParOf" srcId="{A1704A2C-1173-4585-AEFC-52E2CCBFBE4A}" destId="{5FB3D354-C9EB-4855-BD00-05BE38EA56B3}" srcOrd="0" destOrd="0" presId="urn:microsoft.com/office/officeart/2009/3/layout/HorizontalOrganizationChart"/>
    <dgm:cxn modelId="{5EC79AF4-7F2D-48DF-9108-26CDEBDFB93B}" type="presParOf" srcId="{5FB3D354-C9EB-4855-BD00-05BE38EA56B3}" destId="{9DED8FFB-6948-4A1D-90A9-718F4A078114}" srcOrd="0" destOrd="0" presId="urn:microsoft.com/office/officeart/2009/3/layout/HorizontalOrganizationChart"/>
    <dgm:cxn modelId="{5ACCB63D-58BF-4345-85EC-5C319386ACF5}" type="presParOf" srcId="{5FB3D354-C9EB-4855-BD00-05BE38EA56B3}" destId="{9CDE7013-82D2-4DBB-B120-FE96E093AAE5}" srcOrd="1" destOrd="0" presId="urn:microsoft.com/office/officeart/2009/3/layout/HorizontalOrganizationChart"/>
    <dgm:cxn modelId="{F152C678-7A36-45CF-8994-01FF4BE073CA}" type="presParOf" srcId="{A1704A2C-1173-4585-AEFC-52E2CCBFBE4A}" destId="{9B34398E-FF0E-4676-A915-DF54EBEF7DC5}" srcOrd="1" destOrd="0" presId="urn:microsoft.com/office/officeart/2009/3/layout/HorizontalOrganizationChart"/>
    <dgm:cxn modelId="{9EB9AC76-2B32-4BCD-BD4D-B3D82DCDC44D}" type="presParOf" srcId="{A1704A2C-1173-4585-AEFC-52E2CCBFBE4A}" destId="{B59366B2-B8F4-49B5-8CE1-8040E70CCA3B}" srcOrd="2" destOrd="0" presId="urn:microsoft.com/office/officeart/2009/3/layout/HorizontalOrganizationChart"/>
    <dgm:cxn modelId="{14E2F9E5-1DD1-45E7-988C-A6811422F28A}" type="presParOf" srcId="{0D766914-67BA-49EC-B256-5E3A6C66353B}" destId="{05EA097A-E366-40E1-A3EC-5CA94BCEA289}" srcOrd="2" destOrd="0" presId="urn:microsoft.com/office/officeart/2009/3/layout/HorizontalOrganizationChart"/>
    <dgm:cxn modelId="{ACD2D6A6-ED0A-4A08-B10A-236F8F7244F6}" type="presParOf" srcId="{6774416D-A78E-4C67-9C3F-A0BFAF6B5F54}" destId="{5DAE0F07-391A-48D3-890A-850E50DFC328}" srcOrd="2" destOrd="0" presId="urn:microsoft.com/office/officeart/2009/3/layout/HorizontalOrganizationChart"/>
    <dgm:cxn modelId="{4194AB27-D3A1-4C00-9050-020237143263}" type="presParOf" srcId="{6774416D-A78E-4C67-9C3F-A0BFAF6B5F54}" destId="{353C7E36-E1CE-45EF-868E-499929A069D3}" srcOrd="3" destOrd="0" presId="urn:microsoft.com/office/officeart/2009/3/layout/HorizontalOrganizationChart"/>
    <dgm:cxn modelId="{7B996E86-2826-422B-9503-957D647900AD}" type="presParOf" srcId="{353C7E36-E1CE-45EF-868E-499929A069D3}" destId="{3E45469D-80C9-4EFC-9EE3-C3235B7970EF}" srcOrd="0" destOrd="0" presId="urn:microsoft.com/office/officeart/2009/3/layout/HorizontalOrganizationChart"/>
    <dgm:cxn modelId="{7AECC5B9-E991-45B9-8BD8-3159953AFA9A}" type="presParOf" srcId="{3E45469D-80C9-4EFC-9EE3-C3235B7970EF}" destId="{03E00961-9754-48D2-9E1D-118E354997E0}" srcOrd="0" destOrd="0" presId="urn:microsoft.com/office/officeart/2009/3/layout/HorizontalOrganizationChart"/>
    <dgm:cxn modelId="{B54C6001-D97B-4665-8F4C-836F92A618E4}" type="presParOf" srcId="{3E45469D-80C9-4EFC-9EE3-C3235B7970EF}" destId="{0A359127-C21C-485C-9874-D080AA9A721F}" srcOrd="1" destOrd="0" presId="urn:microsoft.com/office/officeart/2009/3/layout/HorizontalOrganizationChart"/>
    <dgm:cxn modelId="{5A3F3B11-9A41-474B-A018-BF6CC756A22F}" type="presParOf" srcId="{353C7E36-E1CE-45EF-868E-499929A069D3}" destId="{09BD2F03-F564-4F87-9050-3E1D65A4734D}" srcOrd="1" destOrd="0" presId="urn:microsoft.com/office/officeart/2009/3/layout/HorizontalOrganizationChart"/>
    <dgm:cxn modelId="{AE430074-9C78-4691-A1EF-FA6476FD2FF5}" type="presParOf" srcId="{09BD2F03-F564-4F87-9050-3E1D65A4734D}" destId="{826476D6-F123-47B9-A626-33FF524AD910}" srcOrd="0" destOrd="0" presId="urn:microsoft.com/office/officeart/2009/3/layout/HorizontalOrganizationChart"/>
    <dgm:cxn modelId="{6972C114-36D7-4EDC-87EC-CF2E7564FB62}" type="presParOf" srcId="{09BD2F03-F564-4F87-9050-3E1D65A4734D}" destId="{8DC5006E-A108-4369-8232-EAF279D149F9}" srcOrd="1" destOrd="0" presId="urn:microsoft.com/office/officeart/2009/3/layout/HorizontalOrganizationChart"/>
    <dgm:cxn modelId="{52B66EAE-7D1C-42A2-B3B9-70DE8C71870D}" type="presParOf" srcId="{8DC5006E-A108-4369-8232-EAF279D149F9}" destId="{E8E5E2B8-3E1D-4644-96D9-CB12415707D5}" srcOrd="0" destOrd="0" presId="urn:microsoft.com/office/officeart/2009/3/layout/HorizontalOrganizationChart"/>
    <dgm:cxn modelId="{AD2A3C9D-D232-4470-9333-13F2F3E8A88F}" type="presParOf" srcId="{E8E5E2B8-3E1D-4644-96D9-CB12415707D5}" destId="{6916F821-280D-4188-916D-7AF5B218558C}" srcOrd="0" destOrd="0" presId="urn:microsoft.com/office/officeart/2009/3/layout/HorizontalOrganizationChart"/>
    <dgm:cxn modelId="{23F46352-B4AE-4402-959E-6EFBE361A3AA}" type="presParOf" srcId="{E8E5E2B8-3E1D-4644-96D9-CB12415707D5}" destId="{AA4458E8-D924-49EC-A335-539CAA18D54B}" srcOrd="1" destOrd="0" presId="urn:microsoft.com/office/officeart/2009/3/layout/HorizontalOrganizationChart"/>
    <dgm:cxn modelId="{FCAF080C-819B-427D-AF12-F7E48CE46900}" type="presParOf" srcId="{8DC5006E-A108-4369-8232-EAF279D149F9}" destId="{624B7CD4-B988-41B1-8C26-7255EB886A13}" srcOrd="1" destOrd="0" presId="urn:microsoft.com/office/officeart/2009/3/layout/HorizontalOrganizationChart"/>
    <dgm:cxn modelId="{8A15FBF8-5332-414A-970E-6918AB44DCBC}" type="presParOf" srcId="{8DC5006E-A108-4369-8232-EAF279D149F9}" destId="{795FEA73-53DD-4C94-84F8-0348C421E0D2}" srcOrd="2" destOrd="0" presId="urn:microsoft.com/office/officeart/2009/3/layout/HorizontalOrganizationChart"/>
    <dgm:cxn modelId="{D0C289C3-199A-4050-B405-74944BCD5E50}" type="presParOf" srcId="{353C7E36-E1CE-45EF-868E-499929A069D3}" destId="{50F9A40A-E294-4EA8-B373-03BC32EBEE47}" srcOrd="2" destOrd="0" presId="urn:microsoft.com/office/officeart/2009/3/layout/HorizontalOrganizationChart"/>
    <dgm:cxn modelId="{CB827B49-8E78-441C-90F5-8DB5EA057E89}" type="presParOf" srcId="{6774416D-A78E-4C67-9C3F-A0BFAF6B5F54}" destId="{5082A62B-A09E-4E51-9B7A-57EC6A20EB92}" srcOrd="4" destOrd="0" presId="urn:microsoft.com/office/officeart/2009/3/layout/HorizontalOrganizationChart"/>
    <dgm:cxn modelId="{44FAF098-7D9B-4D93-A8BA-416645A4BC05}" type="presParOf" srcId="{6774416D-A78E-4C67-9C3F-A0BFAF6B5F54}" destId="{C7C36332-59B6-44D7-9113-D3A17B182AB2}" srcOrd="5" destOrd="0" presId="urn:microsoft.com/office/officeart/2009/3/layout/HorizontalOrganizationChart"/>
    <dgm:cxn modelId="{1F58D637-8522-4ADC-80C4-62A446DCA041}" type="presParOf" srcId="{C7C36332-59B6-44D7-9113-D3A17B182AB2}" destId="{4FC6E6AA-9236-4042-87E2-48D3BD9703A4}" srcOrd="0" destOrd="0" presId="urn:microsoft.com/office/officeart/2009/3/layout/HorizontalOrganizationChart"/>
    <dgm:cxn modelId="{82BA5932-35CE-413B-A5FE-96823DA83C20}" type="presParOf" srcId="{4FC6E6AA-9236-4042-87E2-48D3BD9703A4}" destId="{B10CBBD4-752E-45B4-9F0C-96766F096BA5}" srcOrd="0" destOrd="0" presId="urn:microsoft.com/office/officeart/2009/3/layout/HorizontalOrganizationChart"/>
    <dgm:cxn modelId="{076B9A7C-D708-40FD-AE15-93ED4CD06062}" type="presParOf" srcId="{4FC6E6AA-9236-4042-87E2-48D3BD9703A4}" destId="{E4291995-5C6E-443C-B1C1-2386D453D956}" srcOrd="1" destOrd="0" presId="urn:microsoft.com/office/officeart/2009/3/layout/HorizontalOrganizationChart"/>
    <dgm:cxn modelId="{955FA3E1-1248-4A8B-A7D9-23D5B310A3F0}" type="presParOf" srcId="{C7C36332-59B6-44D7-9113-D3A17B182AB2}" destId="{F0A74DED-68DE-499B-86B7-D6E4E37E7EEB}" srcOrd="1" destOrd="0" presId="urn:microsoft.com/office/officeart/2009/3/layout/HorizontalOrganizationChart"/>
    <dgm:cxn modelId="{F54BBE9A-5766-4EA4-871D-0710DE2C1AAB}" type="presParOf" srcId="{F0A74DED-68DE-499B-86B7-D6E4E37E7EEB}" destId="{F836072E-AF23-40C0-AB95-4BBCD2011823}" srcOrd="0" destOrd="0" presId="urn:microsoft.com/office/officeart/2009/3/layout/HorizontalOrganizationChart"/>
    <dgm:cxn modelId="{8785AD71-685E-4EA8-93AA-4F4933E2FC56}" type="presParOf" srcId="{F0A74DED-68DE-499B-86B7-D6E4E37E7EEB}" destId="{5F837572-72D0-4594-B3A4-81E1799CA26A}" srcOrd="1" destOrd="0" presId="urn:microsoft.com/office/officeart/2009/3/layout/HorizontalOrganizationChart"/>
    <dgm:cxn modelId="{753156E9-A522-4FB9-A380-5F25D607D062}" type="presParOf" srcId="{5F837572-72D0-4594-B3A4-81E1799CA26A}" destId="{FC28D459-38C0-4786-9669-287E2C0738A5}" srcOrd="0" destOrd="0" presId="urn:microsoft.com/office/officeart/2009/3/layout/HorizontalOrganizationChart"/>
    <dgm:cxn modelId="{0BB43ACB-ED10-4628-8EE1-D7BCB4356969}" type="presParOf" srcId="{FC28D459-38C0-4786-9669-287E2C0738A5}" destId="{90DA8D07-C4F5-4F70-9555-C997D702065B}" srcOrd="0" destOrd="0" presId="urn:microsoft.com/office/officeart/2009/3/layout/HorizontalOrganizationChart"/>
    <dgm:cxn modelId="{B166992A-6411-4064-8F01-D9484C86613D}" type="presParOf" srcId="{FC28D459-38C0-4786-9669-287E2C0738A5}" destId="{05C9387A-B7F5-47CE-AF9B-76D57B599DA1}" srcOrd="1" destOrd="0" presId="urn:microsoft.com/office/officeart/2009/3/layout/HorizontalOrganizationChart"/>
    <dgm:cxn modelId="{BABBF711-0DE6-439A-94CA-EF0AECBE0164}" type="presParOf" srcId="{5F837572-72D0-4594-B3A4-81E1799CA26A}" destId="{78E0E2C4-3E75-45C1-A0C2-586D0B7E9014}" srcOrd="1" destOrd="0" presId="urn:microsoft.com/office/officeart/2009/3/layout/HorizontalOrganizationChart"/>
    <dgm:cxn modelId="{784A701B-F211-41AD-B643-21AB9F4F924D}" type="presParOf" srcId="{5F837572-72D0-4594-B3A4-81E1799CA26A}" destId="{FA97307D-8E17-4FA5-880F-7C8833B7F095}" srcOrd="2" destOrd="0" presId="urn:microsoft.com/office/officeart/2009/3/layout/HorizontalOrganizationChart"/>
    <dgm:cxn modelId="{1797541F-43A5-43F4-A8F0-120A1ABEF155}" type="presParOf" srcId="{C7C36332-59B6-44D7-9113-D3A17B182AB2}" destId="{9CB79569-BEC2-4FDF-995B-8F8E90CEB891}" srcOrd="2" destOrd="0" presId="urn:microsoft.com/office/officeart/2009/3/layout/HorizontalOrganizationChart"/>
    <dgm:cxn modelId="{CE5ECDAC-0CD7-4E57-8247-ED79241F6F4A}" type="presParOf" srcId="{85F8FDA9-94C6-4EB5-9034-0CAF79D1E897}" destId="{341F8A71-0B85-4BE3-BECF-0D76A143ADFF}" srcOrd="2" destOrd="0" presId="urn:microsoft.com/office/officeart/2009/3/layout/HorizontalOrganizationChart"/>
    <dgm:cxn modelId="{BB787E6C-C53C-4DD6-871E-10730E21AB46}" type="presParOf" srcId="{8B8A54D5-FC77-49A9-8F7D-724BC3D90F97}" destId="{4EDCDAD5-9862-4EA8-8DB6-1D5D0D9256FB}" srcOrd="2" destOrd="0" presId="urn:microsoft.com/office/officeart/2009/3/layout/HorizontalOrganizationChart"/>
    <dgm:cxn modelId="{853E5022-4169-468B-B06D-7F1E83DF7BBE}" type="presParOf" srcId="{8B8A54D5-FC77-49A9-8F7D-724BC3D90F97}" destId="{3FECB443-F67C-4BF5-8439-8640E0C42DFC}" srcOrd="3" destOrd="0" presId="urn:microsoft.com/office/officeart/2009/3/layout/HorizontalOrganizationChart"/>
    <dgm:cxn modelId="{22F6043E-073C-48EE-AB0B-DAD98DE77BB2}" type="presParOf" srcId="{3FECB443-F67C-4BF5-8439-8640E0C42DFC}" destId="{FC2DCE04-6B28-4532-A2AE-64A73A0431E7}" srcOrd="0" destOrd="0" presId="urn:microsoft.com/office/officeart/2009/3/layout/HorizontalOrganizationChart"/>
    <dgm:cxn modelId="{35876944-7FDB-4881-BE3A-451C15BDB6A4}" type="presParOf" srcId="{FC2DCE04-6B28-4532-A2AE-64A73A0431E7}" destId="{DF7DF28E-5145-4052-9C52-2722B7771480}" srcOrd="0" destOrd="0" presId="urn:microsoft.com/office/officeart/2009/3/layout/HorizontalOrganizationChart"/>
    <dgm:cxn modelId="{0C60DE7D-5243-4EDC-A9DC-99FA58342A54}" type="presParOf" srcId="{FC2DCE04-6B28-4532-A2AE-64A73A0431E7}" destId="{05E948EC-6B45-4BD6-8E82-FD6B9ADD81C2}" srcOrd="1" destOrd="0" presId="urn:microsoft.com/office/officeart/2009/3/layout/HorizontalOrganizationChart"/>
    <dgm:cxn modelId="{D3C160F5-B9E6-4DA7-8614-1E23360BD43C}" type="presParOf" srcId="{3FECB443-F67C-4BF5-8439-8640E0C42DFC}" destId="{0C9F26C1-7BAA-400A-B38C-8DD16E67B282}" srcOrd="1" destOrd="0" presId="urn:microsoft.com/office/officeart/2009/3/layout/HorizontalOrganizationChart"/>
    <dgm:cxn modelId="{AC85AA98-DBA9-485C-B454-BCF81E6BFE0A}" type="presParOf" srcId="{0C9F26C1-7BAA-400A-B38C-8DD16E67B282}" destId="{73E23B18-A8D3-49F1-915B-C890739AD15E}" srcOrd="0" destOrd="0" presId="urn:microsoft.com/office/officeart/2009/3/layout/HorizontalOrganizationChart"/>
    <dgm:cxn modelId="{644F9CEA-0A44-43F9-926D-D0DE162E96A8}" type="presParOf" srcId="{0C9F26C1-7BAA-400A-B38C-8DD16E67B282}" destId="{851BC784-376C-426B-94BD-01615ED9EB31}" srcOrd="1" destOrd="0" presId="urn:microsoft.com/office/officeart/2009/3/layout/HorizontalOrganizationChart"/>
    <dgm:cxn modelId="{3A49F1E0-1E45-4038-B14A-89A0A48645D8}" type="presParOf" srcId="{851BC784-376C-426B-94BD-01615ED9EB31}" destId="{869379FF-A5D8-4E5A-8B3C-DD3CD323ECEA}" srcOrd="0" destOrd="0" presId="urn:microsoft.com/office/officeart/2009/3/layout/HorizontalOrganizationChart"/>
    <dgm:cxn modelId="{E6663C71-6838-4FA0-8512-0DBAA21EE64F}" type="presParOf" srcId="{869379FF-A5D8-4E5A-8B3C-DD3CD323ECEA}" destId="{6B4C18BE-9737-4586-906B-BE49F7F95159}" srcOrd="0" destOrd="0" presId="urn:microsoft.com/office/officeart/2009/3/layout/HorizontalOrganizationChart"/>
    <dgm:cxn modelId="{DCD241CD-33E1-4BF8-802D-0110FA285B36}" type="presParOf" srcId="{869379FF-A5D8-4E5A-8B3C-DD3CD323ECEA}" destId="{232B230A-99D1-4A18-98CC-276C36AB3550}" srcOrd="1" destOrd="0" presId="urn:microsoft.com/office/officeart/2009/3/layout/HorizontalOrganizationChart"/>
    <dgm:cxn modelId="{7AC44312-FFF7-423C-9C95-75F0C47AE7DF}" type="presParOf" srcId="{851BC784-376C-426B-94BD-01615ED9EB31}" destId="{38644958-F2D4-4F9E-A7EE-FCDEF5611BF0}" srcOrd="1" destOrd="0" presId="urn:microsoft.com/office/officeart/2009/3/layout/HorizontalOrganizationChart"/>
    <dgm:cxn modelId="{BA64D3A3-5933-4F0C-AF39-7DF341C938A9}" type="presParOf" srcId="{38644958-F2D4-4F9E-A7EE-FCDEF5611BF0}" destId="{6AF18C45-C3D6-47E3-BD6F-A14A0E452075}" srcOrd="0" destOrd="0" presId="urn:microsoft.com/office/officeart/2009/3/layout/HorizontalOrganizationChart"/>
    <dgm:cxn modelId="{09C0750C-AF07-45D3-ACB9-6C879B654CD8}" type="presParOf" srcId="{38644958-F2D4-4F9E-A7EE-FCDEF5611BF0}" destId="{CF390ADF-A210-4B7D-BA07-DDBF1004AABD}" srcOrd="1" destOrd="0" presId="urn:microsoft.com/office/officeart/2009/3/layout/HorizontalOrganizationChart"/>
    <dgm:cxn modelId="{4BCBB82C-159C-4ABB-807F-1474200FC15F}" type="presParOf" srcId="{CF390ADF-A210-4B7D-BA07-DDBF1004AABD}" destId="{A4A0CD01-595B-4509-9C6A-8CB43E262943}" srcOrd="0" destOrd="0" presId="urn:microsoft.com/office/officeart/2009/3/layout/HorizontalOrganizationChart"/>
    <dgm:cxn modelId="{2EA5B58D-BB81-4D3E-9BDE-51F2740CF606}" type="presParOf" srcId="{A4A0CD01-595B-4509-9C6A-8CB43E262943}" destId="{A122A8FC-6340-4D23-ADC9-5BDA2117CF0D}" srcOrd="0" destOrd="0" presId="urn:microsoft.com/office/officeart/2009/3/layout/HorizontalOrganizationChart"/>
    <dgm:cxn modelId="{E1419F79-8FD0-4227-A329-37EA06EF0507}" type="presParOf" srcId="{A4A0CD01-595B-4509-9C6A-8CB43E262943}" destId="{D70BEE62-D8B0-4096-8262-6F04D9514391}" srcOrd="1" destOrd="0" presId="urn:microsoft.com/office/officeart/2009/3/layout/HorizontalOrganizationChart"/>
    <dgm:cxn modelId="{6D2C1AD7-9E4F-4E87-9879-F0E221B090A1}" type="presParOf" srcId="{CF390ADF-A210-4B7D-BA07-DDBF1004AABD}" destId="{5E73333D-6600-468D-A4F6-F46223384142}" srcOrd="1" destOrd="0" presId="urn:microsoft.com/office/officeart/2009/3/layout/HorizontalOrganizationChart"/>
    <dgm:cxn modelId="{79FE0E58-D59D-4412-B079-E2549466D1A1}" type="presParOf" srcId="{CF390ADF-A210-4B7D-BA07-DDBF1004AABD}" destId="{537255A0-B55E-44EE-908B-606A50C6DC91}" srcOrd="2" destOrd="0" presId="urn:microsoft.com/office/officeart/2009/3/layout/HorizontalOrganizationChart"/>
    <dgm:cxn modelId="{C0C05EEE-9DC7-4BBF-B193-464AC26610CB}" type="presParOf" srcId="{851BC784-376C-426B-94BD-01615ED9EB31}" destId="{603B1904-7FA0-44B4-8D2F-6DBDB18A83FF}" srcOrd="2" destOrd="0" presId="urn:microsoft.com/office/officeart/2009/3/layout/HorizontalOrganizationChart"/>
    <dgm:cxn modelId="{5C7DDBEC-7DFE-4AE3-B3BF-89010D2AA41D}" type="presParOf" srcId="{3FECB443-F67C-4BF5-8439-8640E0C42DFC}" destId="{3AB6D25B-6072-4FCE-966C-7E0A6F3313C7}" srcOrd="2" destOrd="0" presId="urn:microsoft.com/office/officeart/2009/3/layout/HorizontalOrganizationChart"/>
    <dgm:cxn modelId="{A54A80E7-CDBC-44EB-914E-4FD3133FBB1E}" type="presParOf" srcId="{A907E1EE-3547-44BB-B28A-CBFC1F76E34D}" destId="{41E92F1C-6CE9-4566-B3F7-15A66C0DB2AD}"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8DEB31-AF47-4E32-A1ED-E51004DE4BB3}" type="doc">
      <dgm:prSet loTypeId="urn:microsoft.com/office/officeart/2009/3/layout/HorizontalOrganizationChart" loCatId="hierarchy" qsTypeId="urn:microsoft.com/office/officeart/2005/8/quickstyle/simple1" qsCatId="simple" csTypeId="urn:microsoft.com/office/officeart/2005/8/colors/accent0_1" csCatId="mainScheme" phldr="1"/>
      <dgm:spPr/>
      <dgm:t>
        <a:bodyPr/>
        <a:lstStyle/>
        <a:p>
          <a:endParaRPr lang="es-ES"/>
        </a:p>
      </dgm:t>
    </dgm:pt>
    <dgm:pt modelId="{BB93CB96-4206-4552-BF0D-0D3B713CD8F7}">
      <dgm:prSet phldrT="[Texto]" custT="1"/>
      <dgm:spPr>
        <a:solidFill>
          <a:srgbClr val="F3AA79"/>
        </a:solidFill>
      </dgm:spPr>
      <dgm:t>
        <a:bodyPr/>
        <a:lstStyle/>
        <a:p>
          <a:r>
            <a:rPr lang="es-ES" sz="1200" b="1" dirty="0">
              <a:solidFill>
                <a:schemeClr val="tx1"/>
              </a:solidFill>
              <a:latin typeface="Arial" panose="020B0604020202020204" pitchFamily="34" charset="0"/>
              <a:cs typeface="Arial" panose="020B0604020202020204" pitchFamily="34" charset="0"/>
            </a:rPr>
            <a:t>INFORME RESULTADOS ACTUACIONES DE CONTROL PERMANENTE Y AUDITORÍA PÚBLICA</a:t>
          </a:r>
        </a:p>
      </dgm:t>
    </dgm:pt>
    <dgm:pt modelId="{3F7DE267-765D-4CEB-A0CF-05F4FF416C11}" type="parTrans" cxnId="{93EBDFA4-861D-4DBB-BA38-8AB42AF227C5}">
      <dgm:prSet/>
      <dgm:spPr/>
      <dgm:t>
        <a:bodyPr/>
        <a:lstStyle/>
        <a:p>
          <a:endParaRPr lang="es-ES" sz="1200">
            <a:solidFill>
              <a:schemeClr val="tx1"/>
            </a:solidFill>
            <a:latin typeface="Arial" panose="020B0604020202020204" pitchFamily="34" charset="0"/>
            <a:cs typeface="Arial" panose="020B0604020202020204" pitchFamily="34" charset="0"/>
          </a:endParaRPr>
        </a:p>
      </dgm:t>
    </dgm:pt>
    <dgm:pt modelId="{E875F9C1-044D-481C-A5CA-2B06CB433C61}" type="sibTrans" cxnId="{93EBDFA4-861D-4DBB-BA38-8AB42AF227C5}">
      <dgm:prSet/>
      <dgm:spPr/>
      <dgm:t>
        <a:bodyPr/>
        <a:lstStyle/>
        <a:p>
          <a:endParaRPr lang="es-ES" sz="1200">
            <a:solidFill>
              <a:schemeClr val="tx1"/>
            </a:solidFill>
            <a:latin typeface="Arial" panose="020B0604020202020204" pitchFamily="34" charset="0"/>
            <a:cs typeface="Arial" panose="020B0604020202020204" pitchFamily="34" charset="0"/>
          </a:endParaRPr>
        </a:p>
      </dgm:t>
    </dgm:pt>
    <dgm:pt modelId="{1EFF08B0-EE5A-46A8-8777-EC662E30B5AC}">
      <dgm:prSet phldrT="[Texto]" custT="1"/>
      <dgm:spPr>
        <a:solidFill>
          <a:schemeClr val="bg2"/>
        </a:solidFill>
      </dgm:spPr>
      <dgm:t>
        <a:bodyPr/>
        <a:lstStyle/>
        <a:p>
          <a:r>
            <a:rPr lang="es-ES" sz="1200" b="1" dirty="0">
              <a:solidFill>
                <a:schemeClr val="tx1"/>
              </a:solidFill>
              <a:latin typeface="Arial" panose="020B0604020202020204" pitchFamily="34" charset="0"/>
              <a:cs typeface="Arial" panose="020B0604020202020204" pitchFamily="34" charset="0"/>
            </a:rPr>
            <a:t>PLANIFICABLE SELECCIONABLE</a:t>
          </a:r>
        </a:p>
      </dgm:t>
    </dgm:pt>
    <dgm:pt modelId="{496864D8-2A0B-4769-92CC-70CF0F1F47DF}" type="parTrans" cxnId="{F28B0D2F-EDCE-423A-AC05-9A8C28B46758}">
      <dgm:prSet/>
      <dgm:spPr/>
      <dgm:t>
        <a:bodyPr/>
        <a:lstStyle/>
        <a:p>
          <a:endParaRPr lang="es-ES" sz="1200">
            <a:solidFill>
              <a:schemeClr val="tx1"/>
            </a:solidFill>
            <a:latin typeface="Arial" panose="020B0604020202020204" pitchFamily="34" charset="0"/>
            <a:cs typeface="Arial" panose="020B0604020202020204" pitchFamily="34" charset="0"/>
          </a:endParaRPr>
        </a:p>
      </dgm:t>
    </dgm:pt>
    <dgm:pt modelId="{4058F9AE-B10A-4F0A-9AB9-FAA520E1E9E9}" type="sibTrans" cxnId="{F28B0D2F-EDCE-423A-AC05-9A8C28B46758}">
      <dgm:prSet/>
      <dgm:spPr/>
      <dgm:t>
        <a:bodyPr/>
        <a:lstStyle/>
        <a:p>
          <a:endParaRPr lang="es-ES" sz="1200">
            <a:solidFill>
              <a:schemeClr val="tx1"/>
            </a:solidFill>
            <a:latin typeface="Arial" panose="020B0604020202020204" pitchFamily="34" charset="0"/>
            <a:cs typeface="Arial" panose="020B0604020202020204" pitchFamily="34" charset="0"/>
          </a:endParaRPr>
        </a:p>
      </dgm:t>
    </dgm:pt>
    <dgm:pt modelId="{654B60F5-126A-4032-854A-769C871DAA17}">
      <dgm:prSet phldrT="[Texto]" custT="1"/>
      <dgm:spPr>
        <a:solidFill>
          <a:schemeClr val="bg2"/>
        </a:solidFill>
      </dgm:spPr>
      <dgm:t>
        <a:bodyPr/>
        <a:lstStyle/>
        <a:p>
          <a:r>
            <a:rPr lang="es-ES" sz="1200" b="1" dirty="0">
              <a:solidFill>
                <a:schemeClr val="tx1"/>
              </a:solidFill>
              <a:latin typeface="Arial" panose="020B0604020202020204" pitchFamily="34" charset="0"/>
              <a:cs typeface="Arial" panose="020B0604020202020204" pitchFamily="34" charset="0"/>
            </a:rPr>
            <a:t>AUDITORÍA PÚBLICA</a:t>
          </a:r>
        </a:p>
      </dgm:t>
    </dgm:pt>
    <dgm:pt modelId="{72CAA291-7D3C-4464-BAB4-67840A5A5CF5}" type="parTrans" cxnId="{82A3C831-9A9D-401E-94A8-3BD61F5B09CA}">
      <dgm:prSet/>
      <dgm:spPr/>
      <dgm:t>
        <a:bodyPr/>
        <a:lstStyle/>
        <a:p>
          <a:endParaRPr lang="es-ES" sz="1200">
            <a:solidFill>
              <a:schemeClr val="tx1"/>
            </a:solidFill>
            <a:latin typeface="Arial" panose="020B0604020202020204" pitchFamily="34" charset="0"/>
            <a:cs typeface="Arial" panose="020B0604020202020204" pitchFamily="34" charset="0"/>
          </a:endParaRPr>
        </a:p>
      </dgm:t>
    </dgm:pt>
    <dgm:pt modelId="{A896475D-575B-411F-B90F-E56B4836D237}" type="sibTrans" cxnId="{82A3C831-9A9D-401E-94A8-3BD61F5B09CA}">
      <dgm:prSet/>
      <dgm:spPr/>
      <dgm:t>
        <a:bodyPr/>
        <a:lstStyle/>
        <a:p>
          <a:endParaRPr lang="es-ES" sz="1200">
            <a:solidFill>
              <a:schemeClr val="tx1"/>
            </a:solidFill>
            <a:latin typeface="Arial" panose="020B0604020202020204" pitchFamily="34" charset="0"/>
            <a:cs typeface="Arial" panose="020B0604020202020204" pitchFamily="34" charset="0"/>
          </a:endParaRPr>
        </a:p>
      </dgm:t>
    </dgm:pt>
    <dgm:pt modelId="{AB79315F-5B96-4EDD-BCB4-3DC3F97D729B}">
      <dgm:prSet phldrT="[Texto]" custT="1"/>
      <dgm:spPr>
        <a:solidFill>
          <a:schemeClr val="bg2"/>
        </a:solidFill>
      </dgm:spPr>
      <dgm:t>
        <a:bodyPr/>
        <a:lstStyle/>
        <a:p>
          <a:r>
            <a:rPr lang="es-ES" sz="1200" b="1" dirty="0">
              <a:solidFill>
                <a:schemeClr val="tx1"/>
              </a:solidFill>
              <a:latin typeface="Arial" panose="020B0604020202020204" pitchFamily="34" charset="0"/>
              <a:cs typeface="Arial" panose="020B0604020202020204" pitchFamily="34" charset="0"/>
            </a:rPr>
            <a:t>CONTROL PERMANENTE</a:t>
          </a:r>
        </a:p>
      </dgm:t>
    </dgm:pt>
    <dgm:pt modelId="{FEEEDD29-547A-45F1-B7D5-0A14641F06EF}" type="parTrans" cxnId="{1CB6C301-4072-470F-8C17-4C2C60DCFAE8}">
      <dgm:prSet/>
      <dgm:spPr/>
      <dgm:t>
        <a:bodyPr/>
        <a:lstStyle/>
        <a:p>
          <a:endParaRPr lang="es-ES" sz="1200">
            <a:solidFill>
              <a:schemeClr val="tx1"/>
            </a:solidFill>
            <a:latin typeface="Arial" panose="020B0604020202020204" pitchFamily="34" charset="0"/>
            <a:cs typeface="Arial" panose="020B0604020202020204" pitchFamily="34" charset="0"/>
          </a:endParaRPr>
        </a:p>
      </dgm:t>
    </dgm:pt>
    <dgm:pt modelId="{3022F7A7-B0D5-4806-9C34-BE8DAB7C7E3B}" type="sibTrans" cxnId="{1CB6C301-4072-470F-8C17-4C2C60DCFAE8}">
      <dgm:prSet/>
      <dgm:spPr/>
      <dgm:t>
        <a:bodyPr/>
        <a:lstStyle/>
        <a:p>
          <a:endParaRPr lang="es-ES" sz="1200">
            <a:solidFill>
              <a:schemeClr val="tx1"/>
            </a:solidFill>
            <a:latin typeface="Arial" panose="020B0604020202020204" pitchFamily="34" charset="0"/>
            <a:cs typeface="Arial" panose="020B0604020202020204" pitchFamily="34" charset="0"/>
          </a:endParaRPr>
        </a:p>
      </dgm:t>
    </dgm:pt>
    <dgm:pt modelId="{7006C7D9-399A-43CA-B421-EDFCEF334E89}">
      <dgm:prSet phldrT="[Texto]" custT="1"/>
      <dgm:spPr/>
      <dgm:t>
        <a:bodyPr/>
        <a:lstStyle/>
        <a:p>
          <a:r>
            <a:rPr lang="es-ES" sz="1100" b="0" noProof="0" dirty="0">
              <a:solidFill>
                <a:schemeClr val="tx1"/>
              </a:solidFill>
              <a:latin typeface="Arial" panose="020B0604020202020204" pitchFamily="34" charset="0"/>
              <a:cs typeface="Arial" panose="020B0604020202020204" pitchFamily="34" charset="0"/>
            </a:rPr>
            <a:t>Art. 31.2. (...) Resultados de las actuaciones  que se seleccionen anualmente sobre un análisis de riesgos consistente con los objetivos que se pretendan conseguir. </a:t>
          </a:r>
        </a:p>
      </dgm:t>
    </dgm:pt>
    <dgm:pt modelId="{9363599E-B9CF-41FE-AF00-3011230AEAD9}" type="parTrans" cxnId="{81F368CF-7386-4B46-822C-C092EB3FE668}">
      <dgm:prSet/>
      <dgm:spPr/>
      <dgm:t>
        <a:bodyPr/>
        <a:lstStyle/>
        <a:p>
          <a:endParaRPr lang="es-ES" sz="1200">
            <a:solidFill>
              <a:schemeClr val="tx1"/>
            </a:solidFill>
            <a:latin typeface="Arial" panose="020B0604020202020204" pitchFamily="34" charset="0"/>
            <a:cs typeface="Arial" panose="020B0604020202020204" pitchFamily="34" charset="0"/>
          </a:endParaRPr>
        </a:p>
      </dgm:t>
    </dgm:pt>
    <dgm:pt modelId="{EBE35122-EBC0-4512-886B-C85CB35BCAFE}" type="sibTrans" cxnId="{81F368CF-7386-4B46-822C-C092EB3FE668}">
      <dgm:prSet/>
      <dgm:spPr/>
      <dgm:t>
        <a:bodyPr/>
        <a:lstStyle/>
        <a:p>
          <a:endParaRPr lang="es-ES" sz="1200">
            <a:solidFill>
              <a:schemeClr val="tx1"/>
            </a:solidFill>
            <a:latin typeface="Arial" panose="020B0604020202020204" pitchFamily="34" charset="0"/>
            <a:cs typeface="Arial" panose="020B0604020202020204" pitchFamily="34" charset="0"/>
          </a:endParaRPr>
        </a:p>
      </dgm:t>
    </dgm:pt>
    <dgm:pt modelId="{90991DFD-44A3-4462-BA5B-D3C1AB86D82E}">
      <dgm:prSet phldrT="[Texto]" custT="1"/>
      <dgm:spPr/>
      <dgm:t>
        <a:bodyPr/>
        <a:lstStyle/>
        <a:p>
          <a:r>
            <a:rPr lang="es-ES" sz="1100" b="0" noProof="0" dirty="0">
              <a:solidFill>
                <a:schemeClr val="tx1"/>
              </a:solidFill>
              <a:latin typeface="Arial" panose="020B0604020202020204" pitchFamily="34" charset="0"/>
              <a:cs typeface="Arial" panose="020B0604020202020204" pitchFamily="34" charset="0"/>
            </a:rPr>
            <a:t>Art. 31.2. (...) Resultados de las actuaciones, la realización de las cuales por parte del interventor deriven de una obligación legal. </a:t>
          </a:r>
        </a:p>
      </dgm:t>
    </dgm:pt>
    <dgm:pt modelId="{977F5222-18B4-4C27-ADD0-E626BA394AE6}" type="parTrans" cxnId="{AD9B4F0A-B70D-47E1-853D-E35E904BB30E}">
      <dgm:prSet/>
      <dgm:spPr/>
      <dgm:t>
        <a:bodyPr/>
        <a:lstStyle/>
        <a:p>
          <a:endParaRPr lang="es-ES" sz="1200">
            <a:solidFill>
              <a:schemeClr val="tx1"/>
            </a:solidFill>
            <a:latin typeface="Arial" panose="020B0604020202020204" pitchFamily="34" charset="0"/>
            <a:cs typeface="Arial" panose="020B0604020202020204" pitchFamily="34" charset="0"/>
          </a:endParaRPr>
        </a:p>
      </dgm:t>
    </dgm:pt>
    <dgm:pt modelId="{B519C3C3-E598-4AC0-9CDF-809C35C77F24}" type="sibTrans" cxnId="{AD9B4F0A-B70D-47E1-853D-E35E904BB30E}">
      <dgm:prSet/>
      <dgm:spPr/>
      <dgm:t>
        <a:bodyPr/>
        <a:lstStyle/>
        <a:p>
          <a:endParaRPr lang="es-ES" sz="1200">
            <a:solidFill>
              <a:schemeClr val="tx1"/>
            </a:solidFill>
            <a:latin typeface="Arial" panose="020B0604020202020204" pitchFamily="34" charset="0"/>
            <a:cs typeface="Arial" panose="020B0604020202020204" pitchFamily="34" charset="0"/>
          </a:endParaRPr>
        </a:p>
      </dgm:t>
    </dgm:pt>
    <dgm:pt modelId="{539245DF-2A40-4484-9342-FC4C7EAF5F8A}">
      <dgm:prSet phldrT="[Texto]" custT="1"/>
      <dgm:spPr>
        <a:solidFill>
          <a:schemeClr val="bg2"/>
        </a:solidFill>
      </dgm:spPr>
      <dgm:t>
        <a:bodyPr/>
        <a:lstStyle/>
        <a:p>
          <a:r>
            <a:rPr lang="es-ES" sz="1200" b="1" dirty="0">
              <a:solidFill>
                <a:schemeClr val="tx1"/>
              </a:solidFill>
              <a:latin typeface="Arial" panose="020B0604020202020204" pitchFamily="34" charset="0"/>
              <a:cs typeface="Arial" panose="020B0604020202020204" pitchFamily="34" charset="0"/>
            </a:rPr>
            <a:t>AUDITORÍA DE CUENTAS</a:t>
          </a:r>
        </a:p>
      </dgm:t>
    </dgm:pt>
    <dgm:pt modelId="{BACA690A-C6EE-415D-8E38-02566734870D}" type="parTrans" cxnId="{789F0A29-C733-486B-BC81-282F9B2C9A8B}">
      <dgm:prSet/>
      <dgm:spPr/>
      <dgm:t>
        <a:bodyPr/>
        <a:lstStyle/>
        <a:p>
          <a:endParaRPr lang="ca-ES">
            <a:solidFill>
              <a:schemeClr val="tx1"/>
            </a:solidFill>
          </a:endParaRPr>
        </a:p>
      </dgm:t>
    </dgm:pt>
    <dgm:pt modelId="{DC937BA6-CAC8-4886-8AA7-7481D2A2BA0D}" type="sibTrans" cxnId="{789F0A29-C733-486B-BC81-282F9B2C9A8B}">
      <dgm:prSet/>
      <dgm:spPr/>
      <dgm:t>
        <a:bodyPr/>
        <a:lstStyle/>
        <a:p>
          <a:endParaRPr lang="ca-ES">
            <a:solidFill>
              <a:schemeClr val="tx1"/>
            </a:solidFill>
          </a:endParaRPr>
        </a:p>
      </dgm:t>
    </dgm:pt>
    <dgm:pt modelId="{C41C957C-6133-4830-ACD1-1CE55A1A404F}">
      <dgm:prSet phldrT="[Texto]" custT="1"/>
      <dgm:spPr>
        <a:solidFill>
          <a:schemeClr val="bg2"/>
        </a:solidFill>
      </dgm:spPr>
      <dgm:t>
        <a:bodyPr/>
        <a:lstStyle/>
        <a:p>
          <a:r>
            <a:rPr lang="es-ES" sz="1200" b="1" dirty="0">
              <a:solidFill>
                <a:schemeClr val="tx1"/>
              </a:solidFill>
              <a:latin typeface="Arial" panose="020B0604020202020204" pitchFamily="34" charset="0"/>
              <a:cs typeface="Arial" panose="020B0604020202020204" pitchFamily="34" charset="0"/>
            </a:rPr>
            <a:t>AUDITORÍA DE CUMPLIMIENTO</a:t>
          </a:r>
        </a:p>
      </dgm:t>
    </dgm:pt>
    <dgm:pt modelId="{227B59A5-2480-4065-A427-58709959E855}" type="parTrans" cxnId="{97994E3C-E2BB-4975-936D-A69329D5790F}">
      <dgm:prSet/>
      <dgm:spPr/>
      <dgm:t>
        <a:bodyPr/>
        <a:lstStyle/>
        <a:p>
          <a:endParaRPr lang="ca-ES">
            <a:solidFill>
              <a:schemeClr val="tx1"/>
            </a:solidFill>
          </a:endParaRPr>
        </a:p>
      </dgm:t>
    </dgm:pt>
    <dgm:pt modelId="{60C8E103-A40E-46D2-B9CF-B2088646F887}" type="sibTrans" cxnId="{97994E3C-E2BB-4975-936D-A69329D5790F}">
      <dgm:prSet/>
      <dgm:spPr/>
      <dgm:t>
        <a:bodyPr/>
        <a:lstStyle/>
        <a:p>
          <a:endParaRPr lang="ca-ES">
            <a:solidFill>
              <a:schemeClr val="tx1"/>
            </a:solidFill>
          </a:endParaRPr>
        </a:p>
      </dgm:t>
    </dgm:pt>
    <dgm:pt modelId="{BCB98BA5-7BA4-481E-B71D-48C0DD765664}">
      <dgm:prSet phldrT="[Texto]" custT="1"/>
      <dgm:spPr>
        <a:solidFill>
          <a:schemeClr val="bg2"/>
        </a:solidFill>
      </dgm:spPr>
      <dgm:t>
        <a:bodyPr/>
        <a:lstStyle/>
        <a:p>
          <a:r>
            <a:rPr lang="es-ES" sz="1200" b="1" dirty="0">
              <a:solidFill>
                <a:schemeClr val="tx1"/>
              </a:solidFill>
              <a:latin typeface="Arial" panose="020B0604020202020204" pitchFamily="34" charset="0"/>
              <a:cs typeface="Arial" panose="020B0604020202020204" pitchFamily="34" charset="0"/>
            </a:rPr>
            <a:t>AUDITORÍA OPERATIVA</a:t>
          </a:r>
        </a:p>
      </dgm:t>
    </dgm:pt>
    <dgm:pt modelId="{806FD64D-EDD7-4D92-ACB4-2CB106C6ABA9}" type="parTrans" cxnId="{0C3F8C56-FEBE-4CA7-AB86-54056A890573}">
      <dgm:prSet/>
      <dgm:spPr/>
      <dgm:t>
        <a:bodyPr/>
        <a:lstStyle/>
        <a:p>
          <a:endParaRPr lang="ca-ES">
            <a:solidFill>
              <a:schemeClr val="tx1"/>
            </a:solidFill>
          </a:endParaRPr>
        </a:p>
      </dgm:t>
    </dgm:pt>
    <dgm:pt modelId="{B2EF9042-DFD6-4EEE-A763-C7E2D40374AD}" type="sibTrans" cxnId="{0C3F8C56-FEBE-4CA7-AB86-54056A890573}">
      <dgm:prSet/>
      <dgm:spPr/>
      <dgm:t>
        <a:bodyPr/>
        <a:lstStyle/>
        <a:p>
          <a:endParaRPr lang="ca-ES">
            <a:solidFill>
              <a:schemeClr val="tx1"/>
            </a:solidFill>
          </a:endParaRPr>
        </a:p>
      </dgm:t>
    </dgm:pt>
    <dgm:pt modelId="{42321B6F-F586-4D7A-99D3-1D3DA1A2867C}">
      <dgm:prSet phldrT="[Texto]" custT="1"/>
      <dgm:spPr>
        <a:solidFill>
          <a:schemeClr val="bg2"/>
        </a:solidFill>
      </dgm:spPr>
      <dgm:t>
        <a:bodyPr/>
        <a:lstStyle/>
        <a:p>
          <a:r>
            <a:rPr lang="es-ES" sz="1200" b="1" dirty="0">
              <a:solidFill>
                <a:schemeClr val="tx1"/>
              </a:solidFill>
              <a:latin typeface="Arial" panose="020B0604020202020204" pitchFamily="34" charset="0"/>
              <a:cs typeface="Arial" panose="020B0604020202020204" pitchFamily="34" charset="0"/>
            </a:rPr>
            <a:t>PLANIFICABLE OBLIGATORIO</a:t>
          </a:r>
        </a:p>
      </dgm:t>
    </dgm:pt>
    <dgm:pt modelId="{1F511CE0-D9F8-4A6F-B001-96AFDE996491}" type="parTrans" cxnId="{0F4C9109-6480-4DF5-9FA9-5205239DA144}">
      <dgm:prSet/>
      <dgm:spPr/>
      <dgm:t>
        <a:bodyPr/>
        <a:lstStyle/>
        <a:p>
          <a:endParaRPr lang="ca-ES">
            <a:solidFill>
              <a:schemeClr val="tx1"/>
            </a:solidFill>
          </a:endParaRPr>
        </a:p>
      </dgm:t>
    </dgm:pt>
    <dgm:pt modelId="{4346EA68-C982-4338-822A-9ECB9E05DAE9}" type="sibTrans" cxnId="{0F4C9109-6480-4DF5-9FA9-5205239DA144}">
      <dgm:prSet/>
      <dgm:spPr/>
      <dgm:t>
        <a:bodyPr/>
        <a:lstStyle/>
        <a:p>
          <a:endParaRPr lang="ca-ES">
            <a:solidFill>
              <a:schemeClr val="tx1"/>
            </a:solidFill>
          </a:endParaRPr>
        </a:p>
      </dgm:t>
    </dgm:pt>
    <dgm:pt modelId="{E194C14E-951F-4726-B750-428984ECA568}">
      <dgm:prSet phldrT="[Texto]" custT="1"/>
      <dgm:spPr>
        <a:noFill/>
      </dgm:spPr>
      <dgm:t>
        <a:bodyPr/>
        <a:lstStyle/>
        <a:p>
          <a:r>
            <a:rPr lang="es-ES" sz="1100" b="0" dirty="0">
              <a:solidFill>
                <a:schemeClr val="tx1"/>
              </a:solidFill>
              <a:latin typeface="Arial" panose="020B0604020202020204" pitchFamily="34" charset="0"/>
              <a:cs typeface="Arial" panose="020B0604020202020204" pitchFamily="34" charset="0"/>
            </a:rPr>
            <a:t>Art. 35 y 36 (…) Informes definitivos, objetivos y ponderando los hechos comprobados, que incluyan las conclusiones obtenidas y, si corresponde, las recomendaciones sobre las actuaciones objeto de control</a:t>
          </a:r>
        </a:p>
      </dgm:t>
    </dgm:pt>
    <dgm:pt modelId="{EA2CA027-9FD4-4ADE-8A44-59D26D75D5B1}" type="parTrans" cxnId="{1ABAF686-B8A0-4505-B9EF-2CA52E85DFC2}">
      <dgm:prSet/>
      <dgm:spPr/>
      <dgm:t>
        <a:bodyPr/>
        <a:lstStyle/>
        <a:p>
          <a:endParaRPr lang="ca-ES">
            <a:solidFill>
              <a:schemeClr val="tx1"/>
            </a:solidFill>
          </a:endParaRPr>
        </a:p>
      </dgm:t>
    </dgm:pt>
    <dgm:pt modelId="{C7CDFC21-1B49-407C-8110-9D8952111379}" type="sibTrans" cxnId="{1ABAF686-B8A0-4505-B9EF-2CA52E85DFC2}">
      <dgm:prSet/>
      <dgm:spPr/>
      <dgm:t>
        <a:bodyPr/>
        <a:lstStyle/>
        <a:p>
          <a:endParaRPr lang="ca-ES">
            <a:solidFill>
              <a:schemeClr val="tx1"/>
            </a:solidFill>
          </a:endParaRPr>
        </a:p>
      </dgm:t>
    </dgm:pt>
    <dgm:pt modelId="{ECA4F1E5-7707-4AE7-893D-8594901AEE8D}">
      <dgm:prSet phldrT="[Texto]" custT="1"/>
      <dgm:spPr>
        <a:noFill/>
      </dgm:spPr>
      <dgm:t>
        <a:bodyPr/>
        <a:lstStyle/>
        <a:p>
          <a:r>
            <a:rPr lang="es-ES" sz="1100" b="0" dirty="0">
              <a:solidFill>
                <a:schemeClr val="tx1"/>
              </a:solidFill>
              <a:latin typeface="Arial" panose="020B0604020202020204" pitchFamily="34" charset="0"/>
              <a:cs typeface="Arial" panose="020B0604020202020204" pitchFamily="34" charset="0"/>
            </a:rPr>
            <a:t>Art. 35 y 36 (…) Informes definitivos, objetivos y ponderando los hechos comprobados, que incluyan las conclusiones obtenidas y, si corresponde, las recomendaciones sobre las actuaciones objeto de control</a:t>
          </a:r>
        </a:p>
      </dgm:t>
    </dgm:pt>
    <dgm:pt modelId="{85C745E0-22B2-43F8-ADB9-39AF6D2EB963}" type="parTrans" cxnId="{8C27BFFE-45AA-4203-8436-4BD3E8968CCA}">
      <dgm:prSet/>
      <dgm:spPr/>
      <dgm:t>
        <a:bodyPr/>
        <a:lstStyle/>
        <a:p>
          <a:endParaRPr lang="ca-ES">
            <a:solidFill>
              <a:schemeClr val="tx1"/>
            </a:solidFill>
          </a:endParaRPr>
        </a:p>
      </dgm:t>
    </dgm:pt>
    <dgm:pt modelId="{17016A8D-A2CC-488F-B109-397579779792}" type="sibTrans" cxnId="{8C27BFFE-45AA-4203-8436-4BD3E8968CCA}">
      <dgm:prSet/>
      <dgm:spPr/>
      <dgm:t>
        <a:bodyPr/>
        <a:lstStyle/>
        <a:p>
          <a:endParaRPr lang="ca-ES">
            <a:solidFill>
              <a:schemeClr val="tx1"/>
            </a:solidFill>
          </a:endParaRPr>
        </a:p>
      </dgm:t>
    </dgm:pt>
    <dgm:pt modelId="{3A820371-CA8D-4973-8CB5-9331A508A53C}">
      <dgm:prSet phldrT="[Texto]" custT="1"/>
      <dgm:spPr>
        <a:noFill/>
      </dgm:spPr>
      <dgm:t>
        <a:bodyPr/>
        <a:lstStyle/>
        <a:p>
          <a:r>
            <a:rPr lang="es-ES" sz="1100" b="0" dirty="0">
              <a:solidFill>
                <a:schemeClr val="tx1"/>
              </a:solidFill>
              <a:latin typeface="Arial" panose="020B0604020202020204" pitchFamily="34" charset="0"/>
              <a:cs typeface="Arial" panose="020B0604020202020204" pitchFamily="34" charset="0"/>
            </a:rPr>
            <a:t>Art. 35 y 36 (…) </a:t>
          </a:r>
          <a:r>
            <a:rPr lang="es-ES" sz="1100" b="0" noProof="0" dirty="0">
              <a:solidFill>
                <a:schemeClr val="tx1"/>
              </a:solidFill>
              <a:latin typeface="Arial" panose="020B0604020202020204" pitchFamily="34" charset="0"/>
              <a:cs typeface="Arial" panose="020B0604020202020204" pitchFamily="34" charset="0"/>
            </a:rPr>
            <a:t>Informes</a:t>
          </a:r>
          <a:r>
            <a:rPr lang="es-ES" sz="1100" b="0" dirty="0">
              <a:solidFill>
                <a:schemeClr val="tx1"/>
              </a:solidFill>
              <a:latin typeface="Arial" panose="020B0604020202020204" pitchFamily="34" charset="0"/>
              <a:cs typeface="Arial" panose="020B0604020202020204" pitchFamily="34" charset="0"/>
            </a:rPr>
            <a:t> definitivos, objetivos y ponderando los hechos comprobados, que incluyan las conclusiones obtenidas y, si corresponde, las recomendaciones sobre las actuaciones objeto de control</a:t>
          </a:r>
        </a:p>
      </dgm:t>
    </dgm:pt>
    <dgm:pt modelId="{DA90FC23-451B-422A-8452-64F325AABBE4}" type="parTrans" cxnId="{6B2CF375-8395-4B37-9B2C-53A39A64898C}">
      <dgm:prSet/>
      <dgm:spPr/>
      <dgm:t>
        <a:bodyPr/>
        <a:lstStyle/>
        <a:p>
          <a:endParaRPr lang="ca-ES">
            <a:solidFill>
              <a:schemeClr val="tx1"/>
            </a:solidFill>
          </a:endParaRPr>
        </a:p>
      </dgm:t>
    </dgm:pt>
    <dgm:pt modelId="{D00E0B81-B851-4DD7-B409-F17D0F072459}" type="sibTrans" cxnId="{6B2CF375-8395-4B37-9B2C-53A39A64898C}">
      <dgm:prSet/>
      <dgm:spPr/>
      <dgm:t>
        <a:bodyPr/>
        <a:lstStyle/>
        <a:p>
          <a:endParaRPr lang="ca-ES">
            <a:solidFill>
              <a:schemeClr val="tx1"/>
            </a:solidFill>
          </a:endParaRPr>
        </a:p>
      </dgm:t>
    </dgm:pt>
    <dgm:pt modelId="{BCF0D363-FB8E-4A95-B862-123ED7958C50}">
      <dgm:prSet phldrT="[Texto]" custT="1"/>
      <dgm:spPr>
        <a:solidFill>
          <a:schemeClr val="bg2"/>
        </a:solidFill>
      </dgm:spPr>
      <dgm:t>
        <a:bodyPr/>
        <a:lstStyle/>
        <a:p>
          <a:r>
            <a:rPr lang="es-ES" sz="1200" b="1" dirty="0">
              <a:solidFill>
                <a:schemeClr val="tx1"/>
              </a:solidFill>
              <a:latin typeface="Arial" panose="020B0604020202020204" pitchFamily="34" charset="0"/>
              <a:cs typeface="Arial" panose="020B0604020202020204" pitchFamily="34" charset="0"/>
            </a:rPr>
            <a:t>CONTROL FINANCIERO DE SUBVENCIONES</a:t>
          </a:r>
        </a:p>
      </dgm:t>
    </dgm:pt>
    <dgm:pt modelId="{9D95A110-9C2B-42DB-96F5-1AC0DE5E5F52}" type="parTrans" cxnId="{0DA87DED-D37C-43FB-A9FC-831EF203873B}">
      <dgm:prSet/>
      <dgm:spPr/>
      <dgm:t>
        <a:bodyPr/>
        <a:lstStyle/>
        <a:p>
          <a:endParaRPr lang="ca-ES">
            <a:solidFill>
              <a:schemeClr val="tx1"/>
            </a:solidFill>
          </a:endParaRPr>
        </a:p>
      </dgm:t>
    </dgm:pt>
    <dgm:pt modelId="{205A4706-07C5-4F4E-B958-2FB41D742418}" type="sibTrans" cxnId="{0DA87DED-D37C-43FB-A9FC-831EF203873B}">
      <dgm:prSet/>
      <dgm:spPr/>
      <dgm:t>
        <a:bodyPr/>
        <a:lstStyle/>
        <a:p>
          <a:endParaRPr lang="ca-ES">
            <a:solidFill>
              <a:schemeClr val="tx1"/>
            </a:solidFill>
          </a:endParaRPr>
        </a:p>
      </dgm:t>
    </dgm:pt>
    <dgm:pt modelId="{4914611E-BF44-440B-B69F-3422066D5360}">
      <dgm:prSet phldrT="[Texto]" custT="1"/>
      <dgm:spPr>
        <a:solidFill>
          <a:schemeClr val="bg2"/>
        </a:solidFill>
      </dgm:spPr>
      <dgm:t>
        <a:bodyPr/>
        <a:lstStyle/>
        <a:p>
          <a:r>
            <a:rPr lang="es-ES" sz="1200" b="1" dirty="0">
              <a:solidFill>
                <a:schemeClr val="tx1"/>
              </a:solidFill>
              <a:latin typeface="Arial" panose="020B0604020202020204" pitchFamily="34" charset="0"/>
              <a:cs typeface="Arial" panose="020B0604020202020204" pitchFamily="34" charset="0"/>
            </a:rPr>
            <a:t>CONTROL FINANCIERO DE SUBVENCIONES</a:t>
          </a:r>
        </a:p>
      </dgm:t>
    </dgm:pt>
    <dgm:pt modelId="{88521328-DD1B-484F-BA2C-DF5C760F67FC}" type="parTrans" cxnId="{C02322AD-4AFE-4B82-8C7E-982401D28416}">
      <dgm:prSet/>
      <dgm:spPr/>
      <dgm:t>
        <a:bodyPr/>
        <a:lstStyle/>
        <a:p>
          <a:endParaRPr lang="ca-ES">
            <a:solidFill>
              <a:schemeClr val="tx1"/>
            </a:solidFill>
          </a:endParaRPr>
        </a:p>
      </dgm:t>
    </dgm:pt>
    <dgm:pt modelId="{E4154BB4-30BB-4186-8070-F75C2524DA76}" type="sibTrans" cxnId="{C02322AD-4AFE-4B82-8C7E-982401D28416}">
      <dgm:prSet/>
      <dgm:spPr/>
      <dgm:t>
        <a:bodyPr/>
        <a:lstStyle/>
        <a:p>
          <a:endParaRPr lang="ca-ES">
            <a:solidFill>
              <a:schemeClr val="tx1"/>
            </a:solidFill>
          </a:endParaRPr>
        </a:p>
      </dgm:t>
    </dgm:pt>
    <dgm:pt modelId="{D86F4AC7-FC7D-4BFF-86E2-1B64CAA1D98A}">
      <dgm:prSet phldrT="[Texto]" custT="1"/>
      <dgm:spPr>
        <a:noFill/>
      </dgm:spPr>
      <dgm:t>
        <a:bodyPr/>
        <a:lstStyle/>
        <a:p>
          <a:r>
            <a:rPr lang="es-ES" sz="1100" b="0" i="0" noProof="0" dirty="0">
              <a:solidFill>
                <a:schemeClr val="tx1"/>
              </a:solidFill>
              <a:latin typeface="Arial" pitchFamily="34" charset="0"/>
              <a:cs typeface="Arial" pitchFamily="34" charset="0"/>
            </a:rPr>
            <a:t>Art. 3.5 El órgano interventor ejercerá el control sobre entidades colaboradoras y beneficiarios de subvenciones y ayudas concedidas por los sujetos que integran el sector público local, que se financien con cargo a sus presupuestos generales, de acuerdo con la LGS.</a:t>
          </a:r>
          <a:endParaRPr lang="es-ES" sz="1100" b="0" noProof="0" dirty="0">
            <a:solidFill>
              <a:schemeClr val="tx1"/>
            </a:solidFill>
            <a:latin typeface="Arial" panose="020B0604020202020204" pitchFamily="34" charset="0"/>
            <a:cs typeface="Arial" panose="020B0604020202020204" pitchFamily="34" charset="0"/>
          </a:endParaRPr>
        </a:p>
      </dgm:t>
    </dgm:pt>
    <dgm:pt modelId="{83D2CC38-33AA-46F6-A74F-BBB7E9252815}" type="parTrans" cxnId="{24192B21-EEB6-4412-A9D9-E004E28F843C}">
      <dgm:prSet/>
      <dgm:spPr/>
      <dgm:t>
        <a:bodyPr/>
        <a:lstStyle/>
        <a:p>
          <a:endParaRPr lang="ca-ES">
            <a:solidFill>
              <a:schemeClr val="tx1"/>
            </a:solidFill>
          </a:endParaRPr>
        </a:p>
      </dgm:t>
    </dgm:pt>
    <dgm:pt modelId="{28ED7C6C-841F-457F-B8FD-41A7988F4796}" type="sibTrans" cxnId="{24192B21-EEB6-4412-A9D9-E004E28F843C}">
      <dgm:prSet/>
      <dgm:spPr/>
      <dgm:t>
        <a:bodyPr/>
        <a:lstStyle/>
        <a:p>
          <a:endParaRPr lang="ca-ES">
            <a:solidFill>
              <a:schemeClr val="tx1"/>
            </a:solidFill>
          </a:endParaRPr>
        </a:p>
      </dgm:t>
    </dgm:pt>
    <dgm:pt modelId="{59D2E708-696C-4762-8937-9C9F44FDCC07}" type="pres">
      <dgm:prSet presAssocID="{288DEB31-AF47-4E32-A1ED-E51004DE4BB3}" presName="hierChild1" presStyleCnt="0">
        <dgm:presLayoutVars>
          <dgm:orgChart val="1"/>
          <dgm:chPref val="1"/>
          <dgm:dir/>
          <dgm:animOne val="branch"/>
          <dgm:animLvl val="lvl"/>
          <dgm:resizeHandles/>
        </dgm:presLayoutVars>
      </dgm:prSet>
      <dgm:spPr/>
    </dgm:pt>
    <dgm:pt modelId="{A907E1EE-3547-44BB-B28A-CBFC1F76E34D}" type="pres">
      <dgm:prSet presAssocID="{BB93CB96-4206-4552-BF0D-0D3B713CD8F7}" presName="hierRoot1" presStyleCnt="0">
        <dgm:presLayoutVars>
          <dgm:hierBranch val="init"/>
        </dgm:presLayoutVars>
      </dgm:prSet>
      <dgm:spPr/>
    </dgm:pt>
    <dgm:pt modelId="{FF99D91F-DF55-4758-8422-285945931157}" type="pres">
      <dgm:prSet presAssocID="{BB93CB96-4206-4552-BF0D-0D3B713CD8F7}" presName="rootComposite1" presStyleCnt="0"/>
      <dgm:spPr/>
    </dgm:pt>
    <dgm:pt modelId="{E6DFB319-2CA4-4C6F-9002-98F452BCFBBA}" type="pres">
      <dgm:prSet presAssocID="{BB93CB96-4206-4552-BF0D-0D3B713CD8F7}" presName="rootText1" presStyleLbl="node0" presStyleIdx="0" presStyleCnt="1" custScaleY="301769">
        <dgm:presLayoutVars>
          <dgm:chPref val="3"/>
        </dgm:presLayoutVars>
      </dgm:prSet>
      <dgm:spPr/>
    </dgm:pt>
    <dgm:pt modelId="{3272DE35-F01D-41EE-ABD3-38B9BF315143}" type="pres">
      <dgm:prSet presAssocID="{BB93CB96-4206-4552-BF0D-0D3B713CD8F7}" presName="rootConnector1" presStyleLbl="node1" presStyleIdx="0" presStyleCnt="0"/>
      <dgm:spPr/>
    </dgm:pt>
    <dgm:pt modelId="{8B8A54D5-FC77-49A9-8F7D-724BC3D90F97}" type="pres">
      <dgm:prSet presAssocID="{BB93CB96-4206-4552-BF0D-0D3B713CD8F7}" presName="hierChild2" presStyleCnt="0"/>
      <dgm:spPr/>
    </dgm:pt>
    <dgm:pt modelId="{55EA699C-1D28-464D-A008-B19FFFBDBF87}" type="pres">
      <dgm:prSet presAssocID="{FEEEDD29-547A-45F1-B7D5-0A14641F06EF}" presName="Name64" presStyleLbl="parChTrans1D2" presStyleIdx="0" presStyleCnt="3"/>
      <dgm:spPr/>
    </dgm:pt>
    <dgm:pt modelId="{85F8FDA9-94C6-4EB5-9034-0CAF79D1E897}" type="pres">
      <dgm:prSet presAssocID="{AB79315F-5B96-4EDD-BCB4-3DC3F97D729B}" presName="hierRoot2" presStyleCnt="0">
        <dgm:presLayoutVars>
          <dgm:hierBranch val="init"/>
        </dgm:presLayoutVars>
      </dgm:prSet>
      <dgm:spPr/>
    </dgm:pt>
    <dgm:pt modelId="{EF9F1A6E-8076-4CC3-8BED-EA3C667411AF}" type="pres">
      <dgm:prSet presAssocID="{AB79315F-5B96-4EDD-BCB4-3DC3F97D729B}" presName="rootComposite" presStyleCnt="0"/>
      <dgm:spPr/>
    </dgm:pt>
    <dgm:pt modelId="{28229678-EFCF-47DC-A5E8-2163409BC0F5}" type="pres">
      <dgm:prSet presAssocID="{AB79315F-5B96-4EDD-BCB4-3DC3F97D729B}" presName="rootText" presStyleLbl="node2" presStyleIdx="0" presStyleCnt="3" custLinFactNeighborY="-56368">
        <dgm:presLayoutVars>
          <dgm:chPref val="3"/>
        </dgm:presLayoutVars>
      </dgm:prSet>
      <dgm:spPr/>
    </dgm:pt>
    <dgm:pt modelId="{01887354-12E1-478F-A677-4992EF8B9785}" type="pres">
      <dgm:prSet presAssocID="{AB79315F-5B96-4EDD-BCB4-3DC3F97D729B}" presName="rootConnector" presStyleLbl="node2" presStyleIdx="0" presStyleCnt="3"/>
      <dgm:spPr/>
    </dgm:pt>
    <dgm:pt modelId="{6774416D-A78E-4C67-9C3F-A0BFAF6B5F54}" type="pres">
      <dgm:prSet presAssocID="{AB79315F-5B96-4EDD-BCB4-3DC3F97D729B}" presName="hierChild4" presStyleCnt="0"/>
      <dgm:spPr/>
    </dgm:pt>
    <dgm:pt modelId="{1CC2A052-2EC9-4980-A6B0-88D8408758B6}" type="pres">
      <dgm:prSet presAssocID="{1F511CE0-D9F8-4A6F-B001-96AFDE996491}" presName="Name64" presStyleLbl="parChTrans1D3" presStyleIdx="0" presStyleCnt="6"/>
      <dgm:spPr/>
    </dgm:pt>
    <dgm:pt modelId="{4CD5DF7F-C972-41FE-8208-9634D02943B1}" type="pres">
      <dgm:prSet presAssocID="{42321B6F-F586-4D7A-99D3-1D3DA1A2867C}" presName="hierRoot2" presStyleCnt="0">
        <dgm:presLayoutVars>
          <dgm:hierBranch val="init"/>
        </dgm:presLayoutVars>
      </dgm:prSet>
      <dgm:spPr/>
    </dgm:pt>
    <dgm:pt modelId="{11F3B009-2FEA-4AB9-AA24-C6D514EAE24F}" type="pres">
      <dgm:prSet presAssocID="{42321B6F-F586-4D7A-99D3-1D3DA1A2867C}" presName="rootComposite" presStyleCnt="0"/>
      <dgm:spPr/>
    </dgm:pt>
    <dgm:pt modelId="{A8DAF3F7-CC99-4AED-99D4-BF5B62A5DBD4}" type="pres">
      <dgm:prSet presAssocID="{42321B6F-F586-4D7A-99D3-1D3DA1A2867C}" presName="rootText" presStyleLbl="node3" presStyleIdx="0" presStyleCnt="6" custLinFactNeighborY="-26892">
        <dgm:presLayoutVars>
          <dgm:chPref val="3"/>
        </dgm:presLayoutVars>
      </dgm:prSet>
      <dgm:spPr/>
    </dgm:pt>
    <dgm:pt modelId="{A85D5CAD-E987-4EE9-93CA-3ACAAA462590}" type="pres">
      <dgm:prSet presAssocID="{42321B6F-F586-4D7A-99D3-1D3DA1A2867C}" presName="rootConnector" presStyleLbl="node3" presStyleIdx="0" presStyleCnt="6"/>
      <dgm:spPr/>
    </dgm:pt>
    <dgm:pt modelId="{8AFF2547-2ADE-4969-8EE1-540C56DCB518}" type="pres">
      <dgm:prSet presAssocID="{42321B6F-F586-4D7A-99D3-1D3DA1A2867C}" presName="hierChild4" presStyleCnt="0"/>
      <dgm:spPr/>
    </dgm:pt>
    <dgm:pt modelId="{A7C8D20C-8098-4A7B-B41A-3A75E9A454D2}" type="pres">
      <dgm:prSet presAssocID="{977F5222-18B4-4C27-ADD0-E626BA394AE6}" presName="Name64" presStyleLbl="parChTrans1D4" presStyleIdx="0" presStyleCnt="6"/>
      <dgm:spPr/>
    </dgm:pt>
    <dgm:pt modelId="{06EE7AEA-810E-494E-8DC5-381216851369}" type="pres">
      <dgm:prSet presAssocID="{90991DFD-44A3-4462-BA5B-D3C1AB86D82E}" presName="hierRoot2" presStyleCnt="0">
        <dgm:presLayoutVars>
          <dgm:hierBranch val="init"/>
        </dgm:presLayoutVars>
      </dgm:prSet>
      <dgm:spPr/>
    </dgm:pt>
    <dgm:pt modelId="{E134E64B-41E2-459E-B52D-E4D826BC75FA}" type="pres">
      <dgm:prSet presAssocID="{90991DFD-44A3-4462-BA5B-D3C1AB86D82E}" presName="rootComposite" presStyleCnt="0"/>
      <dgm:spPr/>
    </dgm:pt>
    <dgm:pt modelId="{D1DAF74D-7650-41AD-B0AF-D55382144305}" type="pres">
      <dgm:prSet presAssocID="{90991DFD-44A3-4462-BA5B-D3C1AB86D82E}" presName="rootText" presStyleLbl="node4" presStyleIdx="0" presStyleCnt="6" custScaleX="401132" custLinFactNeighborX="206" custLinFactNeighborY="-26800">
        <dgm:presLayoutVars>
          <dgm:chPref val="3"/>
        </dgm:presLayoutVars>
      </dgm:prSet>
      <dgm:spPr/>
    </dgm:pt>
    <dgm:pt modelId="{EEC63585-D8E2-444C-AA05-2BFA3AE4C45B}" type="pres">
      <dgm:prSet presAssocID="{90991DFD-44A3-4462-BA5B-D3C1AB86D82E}" presName="rootConnector" presStyleLbl="node4" presStyleIdx="0" presStyleCnt="6"/>
      <dgm:spPr/>
    </dgm:pt>
    <dgm:pt modelId="{0DF0805B-A7A5-4780-8A04-AA7131E96FAA}" type="pres">
      <dgm:prSet presAssocID="{90991DFD-44A3-4462-BA5B-D3C1AB86D82E}" presName="hierChild4" presStyleCnt="0"/>
      <dgm:spPr/>
    </dgm:pt>
    <dgm:pt modelId="{D36DDCFC-9954-4748-A7FB-52ED219AF17D}" type="pres">
      <dgm:prSet presAssocID="{90991DFD-44A3-4462-BA5B-D3C1AB86D82E}" presName="hierChild5" presStyleCnt="0"/>
      <dgm:spPr/>
    </dgm:pt>
    <dgm:pt modelId="{61E155B7-CD6B-470D-9669-855A20BFE726}" type="pres">
      <dgm:prSet presAssocID="{42321B6F-F586-4D7A-99D3-1D3DA1A2867C}" presName="hierChild5" presStyleCnt="0"/>
      <dgm:spPr/>
    </dgm:pt>
    <dgm:pt modelId="{062629EE-01ED-486F-A67E-B1DD27BEA07F}" type="pres">
      <dgm:prSet presAssocID="{496864D8-2A0B-4769-92CC-70CF0F1F47DF}" presName="Name64" presStyleLbl="parChTrans1D3" presStyleIdx="1" presStyleCnt="6"/>
      <dgm:spPr/>
    </dgm:pt>
    <dgm:pt modelId="{66512794-75BA-425E-982F-A989F4637DC8}" type="pres">
      <dgm:prSet presAssocID="{1EFF08B0-EE5A-46A8-8777-EC662E30B5AC}" presName="hierRoot2" presStyleCnt="0">
        <dgm:presLayoutVars>
          <dgm:hierBranch val="init"/>
        </dgm:presLayoutVars>
      </dgm:prSet>
      <dgm:spPr/>
    </dgm:pt>
    <dgm:pt modelId="{167577C6-2E81-4A19-8F87-01BC7D2FCC28}" type="pres">
      <dgm:prSet presAssocID="{1EFF08B0-EE5A-46A8-8777-EC662E30B5AC}" presName="rootComposite" presStyleCnt="0"/>
      <dgm:spPr/>
    </dgm:pt>
    <dgm:pt modelId="{108FEFDC-1ADC-4137-B5A5-4D87D204A6A4}" type="pres">
      <dgm:prSet presAssocID="{1EFF08B0-EE5A-46A8-8777-EC662E30B5AC}" presName="rootText" presStyleLbl="node3" presStyleIdx="1" presStyleCnt="6" custLinFactNeighborY="-16542">
        <dgm:presLayoutVars>
          <dgm:chPref val="3"/>
        </dgm:presLayoutVars>
      </dgm:prSet>
      <dgm:spPr/>
    </dgm:pt>
    <dgm:pt modelId="{137286B2-DDA0-4C58-A0D8-F8C6EA4377AD}" type="pres">
      <dgm:prSet presAssocID="{1EFF08B0-EE5A-46A8-8777-EC662E30B5AC}" presName="rootConnector" presStyleLbl="node3" presStyleIdx="1" presStyleCnt="6"/>
      <dgm:spPr/>
    </dgm:pt>
    <dgm:pt modelId="{20537DFE-0003-4869-9419-F2397626AA40}" type="pres">
      <dgm:prSet presAssocID="{1EFF08B0-EE5A-46A8-8777-EC662E30B5AC}" presName="hierChild4" presStyleCnt="0"/>
      <dgm:spPr/>
    </dgm:pt>
    <dgm:pt modelId="{F836072E-AF23-40C0-AB95-4BBCD2011823}" type="pres">
      <dgm:prSet presAssocID="{9363599E-B9CF-41FE-AF00-3011230AEAD9}" presName="Name64" presStyleLbl="parChTrans1D4" presStyleIdx="1" presStyleCnt="6"/>
      <dgm:spPr/>
    </dgm:pt>
    <dgm:pt modelId="{5F837572-72D0-4594-B3A4-81E1799CA26A}" type="pres">
      <dgm:prSet presAssocID="{7006C7D9-399A-43CA-B421-EDFCEF334E89}" presName="hierRoot2" presStyleCnt="0">
        <dgm:presLayoutVars>
          <dgm:hierBranch val="init"/>
        </dgm:presLayoutVars>
      </dgm:prSet>
      <dgm:spPr/>
    </dgm:pt>
    <dgm:pt modelId="{FC28D459-38C0-4786-9669-287E2C0738A5}" type="pres">
      <dgm:prSet presAssocID="{7006C7D9-399A-43CA-B421-EDFCEF334E89}" presName="rootComposite" presStyleCnt="0"/>
      <dgm:spPr/>
    </dgm:pt>
    <dgm:pt modelId="{90DA8D07-C4F5-4F70-9555-C997D702065B}" type="pres">
      <dgm:prSet presAssocID="{7006C7D9-399A-43CA-B421-EDFCEF334E89}" presName="rootText" presStyleLbl="node4" presStyleIdx="1" presStyleCnt="6" custScaleX="401132" custLinFactNeighborY="-16542">
        <dgm:presLayoutVars>
          <dgm:chPref val="3"/>
        </dgm:presLayoutVars>
      </dgm:prSet>
      <dgm:spPr/>
    </dgm:pt>
    <dgm:pt modelId="{05C9387A-B7F5-47CE-AF9B-76D57B599DA1}" type="pres">
      <dgm:prSet presAssocID="{7006C7D9-399A-43CA-B421-EDFCEF334E89}" presName="rootConnector" presStyleLbl="node4" presStyleIdx="1" presStyleCnt="6"/>
      <dgm:spPr/>
    </dgm:pt>
    <dgm:pt modelId="{78E0E2C4-3E75-45C1-A0C2-586D0B7E9014}" type="pres">
      <dgm:prSet presAssocID="{7006C7D9-399A-43CA-B421-EDFCEF334E89}" presName="hierChild4" presStyleCnt="0"/>
      <dgm:spPr/>
    </dgm:pt>
    <dgm:pt modelId="{FA97307D-8E17-4FA5-880F-7C8833B7F095}" type="pres">
      <dgm:prSet presAssocID="{7006C7D9-399A-43CA-B421-EDFCEF334E89}" presName="hierChild5" presStyleCnt="0"/>
      <dgm:spPr/>
    </dgm:pt>
    <dgm:pt modelId="{5AEBA612-EFB3-4114-B914-921793B7644D}" type="pres">
      <dgm:prSet presAssocID="{1EFF08B0-EE5A-46A8-8777-EC662E30B5AC}" presName="hierChild5" presStyleCnt="0"/>
      <dgm:spPr/>
    </dgm:pt>
    <dgm:pt modelId="{341F8A71-0B85-4BE3-BECF-0D76A143ADFF}" type="pres">
      <dgm:prSet presAssocID="{AB79315F-5B96-4EDD-BCB4-3DC3F97D729B}" presName="hierChild5" presStyleCnt="0"/>
      <dgm:spPr/>
    </dgm:pt>
    <dgm:pt modelId="{723ADCFA-ACE6-4C5C-A03C-89EB9E2DD2E8}" type="pres">
      <dgm:prSet presAssocID="{72CAA291-7D3C-4464-BAB4-67840A5A5CF5}" presName="Name64" presStyleLbl="parChTrans1D2" presStyleIdx="1" presStyleCnt="3"/>
      <dgm:spPr/>
    </dgm:pt>
    <dgm:pt modelId="{5B6056B0-6A59-447F-8D95-3B12003554B3}" type="pres">
      <dgm:prSet presAssocID="{654B60F5-126A-4032-854A-769C871DAA17}" presName="hierRoot2" presStyleCnt="0">
        <dgm:presLayoutVars>
          <dgm:hierBranch val="init"/>
        </dgm:presLayoutVars>
      </dgm:prSet>
      <dgm:spPr/>
    </dgm:pt>
    <dgm:pt modelId="{0A2E87A9-8F1D-4F81-BFCE-FFBB1BA49FAF}" type="pres">
      <dgm:prSet presAssocID="{654B60F5-126A-4032-854A-769C871DAA17}" presName="rootComposite" presStyleCnt="0"/>
      <dgm:spPr/>
    </dgm:pt>
    <dgm:pt modelId="{19417F9D-8A30-4FD6-96C8-A0293B60A713}" type="pres">
      <dgm:prSet presAssocID="{654B60F5-126A-4032-854A-769C871DAA17}" presName="rootText" presStyleLbl="node2" presStyleIdx="1" presStyleCnt="3" custLinFactNeighborY="44862">
        <dgm:presLayoutVars>
          <dgm:chPref val="3"/>
        </dgm:presLayoutVars>
      </dgm:prSet>
      <dgm:spPr/>
    </dgm:pt>
    <dgm:pt modelId="{ACEEE756-37B1-43AD-BD90-3FF1773DC847}" type="pres">
      <dgm:prSet presAssocID="{654B60F5-126A-4032-854A-769C871DAA17}" presName="rootConnector" presStyleLbl="node2" presStyleIdx="1" presStyleCnt="3"/>
      <dgm:spPr/>
    </dgm:pt>
    <dgm:pt modelId="{A84AF443-5BF2-4280-BA53-E15CCCDF03E5}" type="pres">
      <dgm:prSet presAssocID="{654B60F5-126A-4032-854A-769C871DAA17}" presName="hierChild4" presStyleCnt="0"/>
      <dgm:spPr/>
    </dgm:pt>
    <dgm:pt modelId="{0B2CAA71-7C42-47CE-B568-F956C6BDD79E}" type="pres">
      <dgm:prSet presAssocID="{BACA690A-C6EE-415D-8E38-02566734870D}" presName="Name64" presStyleLbl="parChTrans1D3" presStyleIdx="2" presStyleCnt="6"/>
      <dgm:spPr/>
    </dgm:pt>
    <dgm:pt modelId="{28FE4CDA-757D-410A-9ADF-C6BC33C267ED}" type="pres">
      <dgm:prSet presAssocID="{539245DF-2A40-4484-9342-FC4C7EAF5F8A}" presName="hierRoot2" presStyleCnt="0">
        <dgm:presLayoutVars>
          <dgm:hierBranch val="init"/>
        </dgm:presLayoutVars>
      </dgm:prSet>
      <dgm:spPr/>
    </dgm:pt>
    <dgm:pt modelId="{79AFDCBF-5F98-43BB-90CA-106FE0BC8C02}" type="pres">
      <dgm:prSet presAssocID="{539245DF-2A40-4484-9342-FC4C7EAF5F8A}" presName="rootComposite" presStyleCnt="0"/>
      <dgm:spPr/>
    </dgm:pt>
    <dgm:pt modelId="{20B02ADA-1D5D-4C43-812B-13DA81F5618D}" type="pres">
      <dgm:prSet presAssocID="{539245DF-2A40-4484-9342-FC4C7EAF5F8A}" presName="rootText" presStyleLbl="node3" presStyleIdx="2" presStyleCnt="6">
        <dgm:presLayoutVars>
          <dgm:chPref val="3"/>
        </dgm:presLayoutVars>
      </dgm:prSet>
      <dgm:spPr/>
    </dgm:pt>
    <dgm:pt modelId="{5CFE7F11-DEF1-40C4-AD4C-6044F44E08C4}" type="pres">
      <dgm:prSet presAssocID="{539245DF-2A40-4484-9342-FC4C7EAF5F8A}" presName="rootConnector" presStyleLbl="node3" presStyleIdx="2" presStyleCnt="6"/>
      <dgm:spPr/>
    </dgm:pt>
    <dgm:pt modelId="{9EDA52EF-6B13-4EEE-B7FD-7B80553D4722}" type="pres">
      <dgm:prSet presAssocID="{539245DF-2A40-4484-9342-FC4C7EAF5F8A}" presName="hierChild4" presStyleCnt="0"/>
      <dgm:spPr/>
    </dgm:pt>
    <dgm:pt modelId="{7A77DA46-5463-4698-BBDA-E819B85B9FA9}" type="pres">
      <dgm:prSet presAssocID="{85C745E0-22B2-43F8-ADB9-39AF6D2EB963}" presName="Name64" presStyleLbl="parChTrans1D4" presStyleIdx="2" presStyleCnt="6"/>
      <dgm:spPr/>
    </dgm:pt>
    <dgm:pt modelId="{6A08D579-0928-4A5F-8B78-275713E43FF8}" type="pres">
      <dgm:prSet presAssocID="{ECA4F1E5-7707-4AE7-893D-8594901AEE8D}" presName="hierRoot2" presStyleCnt="0">
        <dgm:presLayoutVars>
          <dgm:hierBranch val="init"/>
        </dgm:presLayoutVars>
      </dgm:prSet>
      <dgm:spPr/>
    </dgm:pt>
    <dgm:pt modelId="{8D7B389D-C02F-4E51-B87F-6A7BC0455911}" type="pres">
      <dgm:prSet presAssocID="{ECA4F1E5-7707-4AE7-893D-8594901AEE8D}" presName="rootComposite" presStyleCnt="0"/>
      <dgm:spPr/>
    </dgm:pt>
    <dgm:pt modelId="{D54D78E8-EB94-4C91-A345-12ECA0F6D8EA}" type="pres">
      <dgm:prSet presAssocID="{ECA4F1E5-7707-4AE7-893D-8594901AEE8D}" presName="rootText" presStyleLbl="node4" presStyleIdx="2" presStyleCnt="6" custScaleX="398876">
        <dgm:presLayoutVars>
          <dgm:chPref val="3"/>
        </dgm:presLayoutVars>
      </dgm:prSet>
      <dgm:spPr/>
    </dgm:pt>
    <dgm:pt modelId="{E3963478-72DB-4D82-9761-42C39065960D}" type="pres">
      <dgm:prSet presAssocID="{ECA4F1E5-7707-4AE7-893D-8594901AEE8D}" presName="rootConnector" presStyleLbl="node4" presStyleIdx="2" presStyleCnt="6"/>
      <dgm:spPr/>
    </dgm:pt>
    <dgm:pt modelId="{794E39C1-03C9-4A90-96B7-666692CF7F75}" type="pres">
      <dgm:prSet presAssocID="{ECA4F1E5-7707-4AE7-893D-8594901AEE8D}" presName="hierChild4" presStyleCnt="0"/>
      <dgm:spPr/>
    </dgm:pt>
    <dgm:pt modelId="{F1DC8783-39DD-4474-9092-20ABFED08E8B}" type="pres">
      <dgm:prSet presAssocID="{ECA4F1E5-7707-4AE7-893D-8594901AEE8D}" presName="hierChild5" presStyleCnt="0"/>
      <dgm:spPr/>
    </dgm:pt>
    <dgm:pt modelId="{CFA1A341-69A1-4F3A-8210-A4CE1F02725D}" type="pres">
      <dgm:prSet presAssocID="{539245DF-2A40-4484-9342-FC4C7EAF5F8A}" presName="hierChild5" presStyleCnt="0"/>
      <dgm:spPr/>
    </dgm:pt>
    <dgm:pt modelId="{F4F6DBF8-AF66-40FB-8105-3A9C94AA6E6D}" type="pres">
      <dgm:prSet presAssocID="{227B59A5-2480-4065-A427-58709959E855}" presName="Name64" presStyleLbl="parChTrans1D3" presStyleIdx="3" presStyleCnt="6"/>
      <dgm:spPr/>
    </dgm:pt>
    <dgm:pt modelId="{C74E9650-786C-42ED-9791-001FFAD40B24}" type="pres">
      <dgm:prSet presAssocID="{C41C957C-6133-4830-ACD1-1CE55A1A404F}" presName="hierRoot2" presStyleCnt="0">
        <dgm:presLayoutVars>
          <dgm:hierBranch val="init"/>
        </dgm:presLayoutVars>
      </dgm:prSet>
      <dgm:spPr/>
    </dgm:pt>
    <dgm:pt modelId="{EF2956B9-6708-45EC-B45A-A828AABEE202}" type="pres">
      <dgm:prSet presAssocID="{C41C957C-6133-4830-ACD1-1CE55A1A404F}" presName="rootComposite" presStyleCnt="0"/>
      <dgm:spPr/>
    </dgm:pt>
    <dgm:pt modelId="{33737B4B-7817-4661-A738-800790E5F28A}" type="pres">
      <dgm:prSet presAssocID="{C41C957C-6133-4830-ACD1-1CE55A1A404F}" presName="rootText" presStyleLbl="node3" presStyleIdx="3" presStyleCnt="6">
        <dgm:presLayoutVars>
          <dgm:chPref val="3"/>
        </dgm:presLayoutVars>
      </dgm:prSet>
      <dgm:spPr/>
    </dgm:pt>
    <dgm:pt modelId="{3ECD4B0F-4127-4B30-A81F-55F17AF1E0D9}" type="pres">
      <dgm:prSet presAssocID="{C41C957C-6133-4830-ACD1-1CE55A1A404F}" presName="rootConnector" presStyleLbl="node3" presStyleIdx="3" presStyleCnt="6"/>
      <dgm:spPr/>
    </dgm:pt>
    <dgm:pt modelId="{F8E7AA3F-99F6-434B-9525-ADCDAC2BE57B}" type="pres">
      <dgm:prSet presAssocID="{C41C957C-6133-4830-ACD1-1CE55A1A404F}" presName="hierChild4" presStyleCnt="0"/>
      <dgm:spPr/>
    </dgm:pt>
    <dgm:pt modelId="{0263F082-A4FE-4D89-B0CE-31F1E4C4F6FA}" type="pres">
      <dgm:prSet presAssocID="{EA2CA027-9FD4-4ADE-8A44-59D26D75D5B1}" presName="Name64" presStyleLbl="parChTrans1D4" presStyleIdx="3" presStyleCnt="6"/>
      <dgm:spPr/>
    </dgm:pt>
    <dgm:pt modelId="{006BDD9B-C185-4E72-B2E7-50B2E9DF883A}" type="pres">
      <dgm:prSet presAssocID="{E194C14E-951F-4726-B750-428984ECA568}" presName="hierRoot2" presStyleCnt="0">
        <dgm:presLayoutVars>
          <dgm:hierBranch val="init"/>
        </dgm:presLayoutVars>
      </dgm:prSet>
      <dgm:spPr/>
    </dgm:pt>
    <dgm:pt modelId="{20C75794-494C-4E3E-8108-A5249579D5B8}" type="pres">
      <dgm:prSet presAssocID="{E194C14E-951F-4726-B750-428984ECA568}" presName="rootComposite" presStyleCnt="0"/>
      <dgm:spPr/>
    </dgm:pt>
    <dgm:pt modelId="{CBFE357B-A42A-4723-AFBE-341A4EE0EAA6}" type="pres">
      <dgm:prSet presAssocID="{E194C14E-951F-4726-B750-428984ECA568}" presName="rootText" presStyleLbl="node4" presStyleIdx="3" presStyleCnt="6" custScaleX="398876">
        <dgm:presLayoutVars>
          <dgm:chPref val="3"/>
        </dgm:presLayoutVars>
      </dgm:prSet>
      <dgm:spPr/>
    </dgm:pt>
    <dgm:pt modelId="{2776A708-097A-4B17-89DC-967A147655D4}" type="pres">
      <dgm:prSet presAssocID="{E194C14E-951F-4726-B750-428984ECA568}" presName="rootConnector" presStyleLbl="node4" presStyleIdx="3" presStyleCnt="6"/>
      <dgm:spPr/>
    </dgm:pt>
    <dgm:pt modelId="{B25A8323-209E-44FB-B367-9548AB26F837}" type="pres">
      <dgm:prSet presAssocID="{E194C14E-951F-4726-B750-428984ECA568}" presName="hierChild4" presStyleCnt="0"/>
      <dgm:spPr/>
    </dgm:pt>
    <dgm:pt modelId="{8D8F86C4-F897-446D-8B22-A07D717C7194}" type="pres">
      <dgm:prSet presAssocID="{E194C14E-951F-4726-B750-428984ECA568}" presName="hierChild5" presStyleCnt="0"/>
      <dgm:spPr/>
    </dgm:pt>
    <dgm:pt modelId="{4A0A4307-4903-46F0-8E28-8C592DF5A3AD}" type="pres">
      <dgm:prSet presAssocID="{C41C957C-6133-4830-ACD1-1CE55A1A404F}" presName="hierChild5" presStyleCnt="0"/>
      <dgm:spPr/>
    </dgm:pt>
    <dgm:pt modelId="{13499FED-6021-41BB-AD38-9918739BBED9}" type="pres">
      <dgm:prSet presAssocID="{806FD64D-EDD7-4D92-ACB4-2CB106C6ABA9}" presName="Name64" presStyleLbl="parChTrans1D3" presStyleIdx="4" presStyleCnt="6"/>
      <dgm:spPr/>
    </dgm:pt>
    <dgm:pt modelId="{B15A626C-A6F6-4D91-ADD6-BC1F041F7CDA}" type="pres">
      <dgm:prSet presAssocID="{BCB98BA5-7BA4-481E-B71D-48C0DD765664}" presName="hierRoot2" presStyleCnt="0">
        <dgm:presLayoutVars>
          <dgm:hierBranch val="init"/>
        </dgm:presLayoutVars>
      </dgm:prSet>
      <dgm:spPr/>
    </dgm:pt>
    <dgm:pt modelId="{A17142D4-5CFA-4757-B29F-53297E73AF18}" type="pres">
      <dgm:prSet presAssocID="{BCB98BA5-7BA4-481E-B71D-48C0DD765664}" presName="rootComposite" presStyleCnt="0"/>
      <dgm:spPr/>
    </dgm:pt>
    <dgm:pt modelId="{EBF1E211-8DBA-42AF-80E5-56ACE7767CC8}" type="pres">
      <dgm:prSet presAssocID="{BCB98BA5-7BA4-481E-B71D-48C0DD765664}" presName="rootText" presStyleLbl="node3" presStyleIdx="4" presStyleCnt="6">
        <dgm:presLayoutVars>
          <dgm:chPref val="3"/>
        </dgm:presLayoutVars>
      </dgm:prSet>
      <dgm:spPr/>
    </dgm:pt>
    <dgm:pt modelId="{82BAB24B-0233-45F6-B0E8-767C46C3F36C}" type="pres">
      <dgm:prSet presAssocID="{BCB98BA5-7BA4-481E-B71D-48C0DD765664}" presName="rootConnector" presStyleLbl="node3" presStyleIdx="4" presStyleCnt="6"/>
      <dgm:spPr/>
    </dgm:pt>
    <dgm:pt modelId="{D8117C53-6B6C-4F04-AC53-36413783B11C}" type="pres">
      <dgm:prSet presAssocID="{BCB98BA5-7BA4-481E-B71D-48C0DD765664}" presName="hierChild4" presStyleCnt="0"/>
      <dgm:spPr/>
    </dgm:pt>
    <dgm:pt modelId="{805FC851-D814-40E6-9774-3EBE55BF1E53}" type="pres">
      <dgm:prSet presAssocID="{DA90FC23-451B-422A-8452-64F325AABBE4}" presName="Name64" presStyleLbl="parChTrans1D4" presStyleIdx="4" presStyleCnt="6"/>
      <dgm:spPr/>
    </dgm:pt>
    <dgm:pt modelId="{E521243E-FF8C-4E26-A9EA-35D181F91DC0}" type="pres">
      <dgm:prSet presAssocID="{3A820371-CA8D-4973-8CB5-9331A508A53C}" presName="hierRoot2" presStyleCnt="0">
        <dgm:presLayoutVars>
          <dgm:hierBranch val="init"/>
        </dgm:presLayoutVars>
      </dgm:prSet>
      <dgm:spPr/>
    </dgm:pt>
    <dgm:pt modelId="{C8151C5B-5ED3-45E7-84AB-A064B78529CC}" type="pres">
      <dgm:prSet presAssocID="{3A820371-CA8D-4973-8CB5-9331A508A53C}" presName="rootComposite" presStyleCnt="0"/>
      <dgm:spPr/>
    </dgm:pt>
    <dgm:pt modelId="{1615FDC8-57A0-4D5B-9CAE-36F4FDF5EEA9}" type="pres">
      <dgm:prSet presAssocID="{3A820371-CA8D-4973-8CB5-9331A508A53C}" presName="rootText" presStyleLbl="node4" presStyleIdx="4" presStyleCnt="6" custScaleX="398876">
        <dgm:presLayoutVars>
          <dgm:chPref val="3"/>
        </dgm:presLayoutVars>
      </dgm:prSet>
      <dgm:spPr/>
    </dgm:pt>
    <dgm:pt modelId="{5DD53396-544B-487C-8944-4DF94E3A6998}" type="pres">
      <dgm:prSet presAssocID="{3A820371-CA8D-4973-8CB5-9331A508A53C}" presName="rootConnector" presStyleLbl="node4" presStyleIdx="4" presStyleCnt="6"/>
      <dgm:spPr/>
    </dgm:pt>
    <dgm:pt modelId="{3C24AFCF-D567-4664-8E77-37E29146BB80}" type="pres">
      <dgm:prSet presAssocID="{3A820371-CA8D-4973-8CB5-9331A508A53C}" presName="hierChild4" presStyleCnt="0"/>
      <dgm:spPr/>
    </dgm:pt>
    <dgm:pt modelId="{0E299D9E-F195-4DAD-9CC7-F0AEFBFC8EF1}" type="pres">
      <dgm:prSet presAssocID="{3A820371-CA8D-4973-8CB5-9331A508A53C}" presName="hierChild5" presStyleCnt="0"/>
      <dgm:spPr/>
    </dgm:pt>
    <dgm:pt modelId="{FE7F1471-A40C-40FC-AFF3-4812FB573807}" type="pres">
      <dgm:prSet presAssocID="{BCB98BA5-7BA4-481E-B71D-48C0DD765664}" presName="hierChild5" presStyleCnt="0"/>
      <dgm:spPr/>
    </dgm:pt>
    <dgm:pt modelId="{C49DC60A-7F7C-4CCA-A628-6FBD0C39F214}" type="pres">
      <dgm:prSet presAssocID="{654B60F5-126A-4032-854A-769C871DAA17}" presName="hierChild5" presStyleCnt="0"/>
      <dgm:spPr/>
    </dgm:pt>
    <dgm:pt modelId="{11E50745-56E6-4929-B150-8AF726B28F28}" type="pres">
      <dgm:prSet presAssocID="{9D95A110-9C2B-42DB-96F5-1AC0DE5E5F52}" presName="Name64" presStyleLbl="parChTrans1D2" presStyleIdx="2" presStyleCnt="3"/>
      <dgm:spPr/>
    </dgm:pt>
    <dgm:pt modelId="{DB4556D7-3206-4B8B-B5DE-E8D205FA575F}" type="pres">
      <dgm:prSet presAssocID="{BCF0D363-FB8E-4A95-B862-123ED7958C50}" presName="hierRoot2" presStyleCnt="0">
        <dgm:presLayoutVars>
          <dgm:hierBranch val="init"/>
        </dgm:presLayoutVars>
      </dgm:prSet>
      <dgm:spPr/>
    </dgm:pt>
    <dgm:pt modelId="{68F1AE8F-DA28-43F7-B6A3-19DEDC9FD939}" type="pres">
      <dgm:prSet presAssocID="{BCF0D363-FB8E-4A95-B862-123ED7958C50}" presName="rootComposite" presStyleCnt="0"/>
      <dgm:spPr/>
    </dgm:pt>
    <dgm:pt modelId="{D20385E2-7DF3-4E48-A2D3-DED85A9ADCB0}" type="pres">
      <dgm:prSet presAssocID="{BCF0D363-FB8E-4A95-B862-123ED7958C50}" presName="rootText" presStyleLbl="node2" presStyleIdx="2" presStyleCnt="3">
        <dgm:presLayoutVars>
          <dgm:chPref val="3"/>
        </dgm:presLayoutVars>
      </dgm:prSet>
      <dgm:spPr/>
    </dgm:pt>
    <dgm:pt modelId="{C9373133-7F11-4F00-AC11-48E55A9FE705}" type="pres">
      <dgm:prSet presAssocID="{BCF0D363-FB8E-4A95-B862-123ED7958C50}" presName="rootConnector" presStyleLbl="node2" presStyleIdx="2" presStyleCnt="3"/>
      <dgm:spPr/>
    </dgm:pt>
    <dgm:pt modelId="{30B35829-3EBC-46B9-BB16-D3BAB1CAEE84}" type="pres">
      <dgm:prSet presAssocID="{BCF0D363-FB8E-4A95-B862-123ED7958C50}" presName="hierChild4" presStyleCnt="0"/>
      <dgm:spPr/>
    </dgm:pt>
    <dgm:pt modelId="{44178A00-6ECA-4513-9BDF-0C85C9767E1E}" type="pres">
      <dgm:prSet presAssocID="{88521328-DD1B-484F-BA2C-DF5C760F67FC}" presName="Name64" presStyleLbl="parChTrans1D3" presStyleIdx="5" presStyleCnt="6"/>
      <dgm:spPr/>
    </dgm:pt>
    <dgm:pt modelId="{CD63C5F5-52D1-4C17-8AAE-F2A529525915}" type="pres">
      <dgm:prSet presAssocID="{4914611E-BF44-440B-B69F-3422066D5360}" presName="hierRoot2" presStyleCnt="0">
        <dgm:presLayoutVars>
          <dgm:hierBranch val="init"/>
        </dgm:presLayoutVars>
      </dgm:prSet>
      <dgm:spPr/>
    </dgm:pt>
    <dgm:pt modelId="{C0CA37F2-E4AF-416C-A980-B6C1D26305B1}" type="pres">
      <dgm:prSet presAssocID="{4914611E-BF44-440B-B69F-3422066D5360}" presName="rootComposite" presStyleCnt="0"/>
      <dgm:spPr/>
    </dgm:pt>
    <dgm:pt modelId="{023E6DCA-DD8E-4E20-B020-28297606EEA8}" type="pres">
      <dgm:prSet presAssocID="{4914611E-BF44-440B-B69F-3422066D5360}" presName="rootText" presStyleLbl="node3" presStyleIdx="5" presStyleCnt="6">
        <dgm:presLayoutVars>
          <dgm:chPref val="3"/>
        </dgm:presLayoutVars>
      </dgm:prSet>
      <dgm:spPr/>
    </dgm:pt>
    <dgm:pt modelId="{5F3A46A8-B41C-4489-9BF8-09EFF6D6BE25}" type="pres">
      <dgm:prSet presAssocID="{4914611E-BF44-440B-B69F-3422066D5360}" presName="rootConnector" presStyleLbl="node3" presStyleIdx="5" presStyleCnt="6"/>
      <dgm:spPr/>
    </dgm:pt>
    <dgm:pt modelId="{AC56DCE9-B1E0-405B-9D24-9BC2AF5806E6}" type="pres">
      <dgm:prSet presAssocID="{4914611E-BF44-440B-B69F-3422066D5360}" presName="hierChild4" presStyleCnt="0"/>
      <dgm:spPr/>
    </dgm:pt>
    <dgm:pt modelId="{B9488D13-93B2-4EA2-BD93-95CB3C500CB1}" type="pres">
      <dgm:prSet presAssocID="{83D2CC38-33AA-46F6-A74F-BBB7E9252815}" presName="Name64" presStyleLbl="parChTrans1D4" presStyleIdx="5" presStyleCnt="6"/>
      <dgm:spPr/>
    </dgm:pt>
    <dgm:pt modelId="{4F7F72BB-897F-4F22-AE46-162D9F8C46C4}" type="pres">
      <dgm:prSet presAssocID="{D86F4AC7-FC7D-4BFF-86E2-1B64CAA1D98A}" presName="hierRoot2" presStyleCnt="0">
        <dgm:presLayoutVars>
          <dgm:hierBranch val="init"/>
        </dgm:presLayoutVars>
      </dgm:prSet>
      <dgm:spPr/>
    </dgm:pt>
    <dgm:pt modelId="{37C797CD-6DA7-4578-AB05-8DB3D303E56B}" type="pres">
      <dgm:prSet presAssocID="{D86F4AC7-FC7D-4BFF-86E2-1B64CAA1D98A}" presName="rootComposite" presStyleCnt="0"/>
      <dgm:spPr/>
    </dgm:pt>
    <dgm:pt modelId="{69DF64E2-8107-4AD3-86EF-6D8F89CDBD36}" type="pres">
      <dgm:prSet presAssocID="{D86F4AC7-FC7D-4BFF-86E2-1B64CAA1D98A}" presName="rootText" presStyleLbl="node4" presStyleIdx="5" presStyleCnt="6" custScaleX="403106">
        <dgm:presLayoutVars>
          <dgm:chPref val="3"/>
        </dgm:presLayoutVars>
      </dgm:prSet>
      <dgm:spPr/>
    </dgm:pt>
    <dgm:pt modelId="{BE703923-8163-44E2-9A0F-7138E3EAB823}" type="pres">
      <dgm:prSet presAssocID="{D86F4AC7-FC7D-4BFF-86E2-1B64CAA1D98A}" presName="rootConnector" presStyleLbl="node4" presStyleIdx="5" presStyleCnt="6"/>
      <dgm:spPr/>
    </dgm:pt>
    <dgm:pt modelId="{DFAD8DDF-618D-4C6E-BF39-BFE34E8AE615}" type="pres">
      <dgm:prSet presAssocID="{D86F4AC7-FC7D-4BFF-86E2-1B64CAA1D98A}" presName="hierChild4" presStyleCnt="0"/>
      <dgm:spPr/>
    </dgm:pt>
    <dgm:pt modelId="{874D69D0-51B4-43F1-8B61-595B9F1B5D72}" type="pres">
      <dgm:prSet presAssocID="{D86F4AC7-FC7D-4BFF-86E2-1B64CAA1D98A}" presName="hierChild5" presStyleCnt="0"/>
      <dgm:spPr/>
    </dgm:pt>
    <dgm:pt modelId="{86D53B76-738A-4F5F-B139-E92574191D12}" type="pres">
      <dgm:prSet presAssocID="{4914611E-BF44-440B-B69F-3422066D5360}" presName="hierChild5" presStyleCnt="0"/>
      <dgm:spPr/>
    </dgm:pt>
    <dgm:pt modelId="{4DA7F760-7B44-4A52-BC8B-A8CFAA6F25A6}" type="pres">
      <dgm:prSet presAssocID="{BCF0D363-FB8E-4A95-B862-123ED7958C50}" presName="hierChild5" presStyleCnt="0"/>
      <dgm:spPr/>
    </dgm:pt>
    <dgm:pt modelId="{41E92F1C-6CE9-4566-B3F7-15A66C0DB2AD}" type="pres">
      <dgm:prSet presAssocID="{BB93CB96-4206-4552-BF0D-0D3B713CD8F7}" presName="hierChild3" presStyleCnt="0"/>
      <dgm:spPr/>
    </dgm:pt>
  </dgm:ptLst>
  <dgm:cxnLst>
    <dgm:cxn modelId="{1CB6C301-4072-470F-8C17-4C2C60DCFAE8}" srcId="{BB93CB96-4206-4552-BF0D-0D3B713CD8F7}" destId="{AB79315F-5B96-4EDD-BCB4-3DC3F97D729B}" srcOrd="0" destOrd="0" parTransId="{FEEEDD29-547A-45F1-B7D5-0A14641F06EF}" sibTransId="{3022F7A7-B0D5-4806-9C34-BE8DAB7C7E3B}"/>
    <dgm:cxn modelId="{E7F12609-0991-4960-860C-FFE1F4B1B786}" type="presOf" srcId="{1F511CE0-D9F8-4A6F-B001-96AFDE996491}" destId="{1CC2A052-2EC9-4980-A6B0-88D8408758B6}" srcOrd="0" destOrd="0" presId="urn:microsoft.com/office/officeart/2009/3/layout/HorizontalOrganizationChart"/>
    <dgm:cxn modelId="{0F4C9109-6480-4DF5-9FA9-5205239DA144}" srcId="{AB79315F-5B96-4EDD-BCB4-3DC3F97D729B}" destId="{42321B6F-F586-4D7A-99D3-1D3DA1A2867C}" srcOrd="0" destOrd="0" parTransId="{1F511CE0-D9F8-4A6F-B001-96AFDE996491}" sibTransId="{4346EA68-C982-4338-822A-9ECB9E05DAE9}"/>
    <dgm:cxn modelId="{AD9B4F0A-B70D-47E1-853D-E35E904BB30E}" srcId="{42321B6F-F586-4D7A-99D3-1D3DA1A2867C}" destId="{90991DFD-44A3-4462-BA5B-D3C1AB86D82E}" srcOrd="0" destOrd="0" parTransId="{977F5222-18B4-4C27-ADD0-E626BA394AE6}" sibTransId="{B519C3C3-E598-4AC0-9CDF-809C35C77F24}"/>
    <dgm:cxn modelId="{625DC50A-8E3F-4643-BF12-FC6A4DF98184}" type="presOf" srcId="{806FD64D-EDD7-4D92-ACB4-2CB106C6ABA9}" destId="{13499FED-6021-41BB-AD38-9918739BBED9}" srcOrd="0" destOrd="0" presId="urn:microsoft.com/office/officeart/2009/3/layout/HorizontalOrganizationChart"/>
    <dgm:cxn modelId="{07FD1E0F-4B79-47C6-BBE5-ECFA1F564037}" type="presOf" srcId="{AB79315F-5B96-4EDD-BCB4-3DC3F97D729B}" destId="{28229678-EFCF-47DC-A5E8-2163409BC0F5}" srcOrd="0" destOrd="0" presId="urn:microsoft.com/office/officeart/2009/3/layout/HorizontalOrganizationChart"/>
    <dgm:cxn modelId="{6FBF6E11-2964-4DE7-8E94-3136037B554B}" type="presOf" srcId="{ECA4F1E5-7707-4AE7-893D-8594901AEE8D}" destId="{D54D78E8-EB94-4C91-A345-12ECA0F6D8EA}" srcOrd="0" destOrd="0" presId="urn:microsoft.com/office/officeart/2009/3/layout/HorizontalOrganizationChart"/>
    <dgm:cxn modelId="{1B837018-3AB1-4878-8F53-74BCE5371D7A}" type="presOf" srcId="{3A820371-CA8D-4973-8CB5-9331A508A53C}" destId="{1615FDC8-57A0-4D5B-9CAE-36F4FDF5EEA9}" srcOrd="0" destOrd="0" presId="urn:microsoft.com/office/officeart/2009/3/layout/HorizontalOrganizationChart"/>
    <dgm:cxn modelId="{10AF151D-5B3E-4349-AF76-3229EE5FAD37}" type="presOf" srcId="{496864D8-2A0B-4769-92CC-70CF0F1F47DF}" destId="{062629EE-01ED-486F-A67E-B1DD27BEA07F}" srcOrd="0" destOrd="0" presId="urn:microsoft.com/office/officeart/2009/3/layout/HorizontalOrganizationChart"/>
    <dgm:cxn modelId="{0753011F-7E65-4810-9278-3954DCE716BC}" type="presOf" srcId="{1EFF08B0-EE5A-46A8-8777-EC662E30B5AC}" destId="{108FEFDC-1ADC-4137-B5A5-4D87D204A6A4}" srcOrd="0" destOrd="0" presId="urn:microsoft.com/office/officeart/2009/3/layout/HorizontalOrganizationChart"/>
    <dgm:cxn modelId="{24192B21-EEB6-4412-A9D9-E004E28F843C}" srcId="{4914611E-BF44-440B-B69F-3422066D5360}" destId="{D86F4AC7-FC7D-4BFF-86E2-1B64CAA1D98A}" srcOrd="0" destOrd="0" parTransId="{83D2CC38-33AA-46F6-A74F-BBB7E9252815}" sibTransId="{28ED7C6C-841F-457F-B8FD-41A7988F4796}"/>
    <dgm:cxn modelId="{A9EC8826-CD6B-4125-B743-FC486A82C5B3}" type="presOf" srcId="{4914611E-BF44-440B-B69F-3422066D5360}" destId="{023E6DCA-DD8E-4E20-B020-28297606EEA8}" srcOrd="0" destOrd="0" presId="urn:microsoft.com/office/officeart/2009/3/layout/HorizontalOrganizationChart"/>
    <dgm:cxn modelId="{789F0A29-C733-486B-BC81-282F9B2C9A8B}" srcId="{654B60F5-126A-4032-854A-769C871DAA17}" destId="{539245DF-2A40-4484-9342-FC4C7EAF5F8A}" srcOrd="0" destOrd="0" parTransId="{BACA690A-C6EE-415D-8E38-02566734870D}" sibTransId="{DC937BA6-CAC8-4886-8AA7-7481D2A2BA0D}"/>
    <dgm:cxn modelId="{F28B0D2F-EDCE-423A-AC05-9A8C28B46758}" srcId="{AB79315F-5B96-4EDD-BCB4-3DC3F97D729B}" destId="{1EFF08B0-EE5A-46A8-8777-EC662E30B5AC}" srcOrd="1" destOrd="0" parTransId="{496864D8-2A0B-4769-92CC-70CF0F1F47DF}" sibTransId="{4058F9AE-B10A-4F0A-9AB9-FAA520E1E9E9}"/>
    <dgm:cxn modelId="{82A3C831-9A9D-401E-94A8-3BD61F5B09CA}" srcId="{BB93CB96-4206-4552-BF0D-0D3B713CD8F7}" destId="{654B60F5-126A-4032-854A-769C871DAA17}" srcOrd="1" destOrd="0" parTransId="{72CAA291-7D3C-4464-BAB4-67840A5A5CF5}" sibTransId="{A896475D-575B-411F-B90F-E56B4836D237}"/>
    <dgm:cxn modelId="{B049E732-5CE8-4790-877C-BE33B9E2F8BA}" type="presOf" srcId="{9363599E-B9CF-41FE-AF00-3011230AEAD9}" destId="{F836072E-AF23-40C0-AB95-4BBCD2011823}" srcOrd="0" destOrd="0" presId="urn:microsoft.com/office/officeart/2009/3/layout/HorizontalOrganizationChart"/>
    <dgm:cxn modelId="{1FFB4435-7DBD-4B98-A20C-B92D6060EEC6}" type="presOf" srcId="{E194C14E-951F-4726-B750-428984ECA568}" destId="{2776A708-097A-4B17-89DC-967A147655D4}" srcOrd="1" destOrd="0" presId="urn:microsoft.com/office/officeart/2009/3/layout/HorizontalOrganizationChart"/>
    <dgm:cxn modelId="{D289EF35-B6E7-4E7D-B870-52A54A19EED4}" type="presOf" srcId="{EA2CA027-9FD4-4ADE-8A44-59D26D75D5B1}" destId="{0263F082-A4FE-4D89-B0CE-31F1E4C4F6FA}" srcOrd="0" destOrd="0" presId="urn:microsoft.com/office/officeart/2009/3/layout/HorizontalOrganizationChart"/>
    <dgm:cxn modelId="{97994E3C-E2BB-4975-936D-A69329D5790F}" srcId="{654B60F5-126A-4032-854A-769C871DAA17}" destId="{C41C957C-6133-4830-ACD1-1CE55A1A404F}" srcOrd="1" destOrd="0" parTransId="{227B59A5-2480-4065-A427-58709959E855}" sibTransId="{60C8E103-A40E-46D2-B9CF-B2088646F887}"/>
    <dgm:cxn modelId="{2C63F83C-075E-466C-888A-C3E1FCD9DFC6}" type="presOf" srcId="{DA90FC23-451B-422A-8452-64F325AABBE4}" destId="{805FC851-D814-40E6-9774-3EBE55BF1E53}" srcOrd="0" destOrd="0" presId="urn:microsoft.com/office/officeart/2009/3/layout/HorizontalOrganizationChart"/>
    <dgm:cxn modelId="{3182015B-D566-41BF-A188-E8513EA69865}" type="presOf" srcId="{90991DFD-44A3-4462-BA5B-D3C1AB86D82E}" destId="{D1DAF74D-7650-41AD-B0AF-D55382144305}" srcOrd="0" destOrd="0" presId="urn:microsoft.com/office/officeart/2009/3/layout/HorizontalOrganizationChart"/>
    <dgm:cxn modelId="{EC332E5F-D817-4F00-B178-55C7AA8CF941}" type="presOf" srcId="{7006C7D9-399A-43CA-B421-EDFCEF334E89}" destId="{05C9387A-B7F5-47CE-AF9B-76D57B599DA1}" srcOrd="1" destOrd="0" presId="urn:microsoft.com/office/officeart/2009/3/layout/HorizontalOrganizationChart"/>
    <dgm:cxn modelId="{3A3E8B65-56F6-459B-BD61-254A1DE70CEA}" type="presOf" srcId="{BCF0D363-FB8E-4A95-B862-123ED7958C50}" destId="{D20385E2-7DF3-4E48-A2D3-DED85A9ADCB0}" srcOrd="0" destOrd="0" presId="urn:microsoft.com/office/officeart/2009/3/layout/HorizontalOrganizationChart"/>
    <dgm:cxn modelId="{B187E565-81E7-4A71-98F7-67AB49E4E7AB}" type="presOf" srcId="{BB93CB96-4206-4552-BF0D-0D3B713CD8F7}" destId="{3272DE35-F01D-41EE-ABD3-38B9BF315143}" srcOrd="1" destOrd="0" presId="urn:microsoft.com/office/officeart/2009/3/layout/HorizontalOrganizationChart"/>
    <dgm:cxn modelId="{725BD969-F765-42BC-BA05-92F97B929061}" type="presOf" srcId="{977F5222-18B4-4C27-ADD0-E626BA394AE6}" destId="{A7C8D20C-8098-4A7B-B41A-3A75E9A454D2}" srcOrd="0" destOrd="0" presId="urn:microsoft.com/office/officeart/2009/3/layout/HorizontalOrganizationChart"/>
    <dgm:cxn modelId="{710FE44A-B69B-4FFB-BAB3-5A08DFD50F5C}" type="presOf" srcId="{7006C7D9-399A-43CA-B421-EDFCEF334E89}" destId="{90DA8D07-C4F5-4F70-9555-C997D702065B}" srcOrd="0" destOrd="0" presId="urn:microsoft.com/office/officeart/2009/3/layout/HorizontalOrganizationChart"/>
    <dgm:cxn modelId="{DEB3EF6A-C78C-432D-9FC6-84D7BDA043B4}" type="presOf" srcId="{BACA690A-C6EE-415D-8E38-02566734870D}" destId="{0B2CAA71-7C42-47CE-B568-F956C6BDD79E}" srcOrd="0" destOrd="0" presId="urn:microsoft.com/office/officeart/2009/3/layout/HorizontalOrganizationChart"/>
    <dgm:cxn modelId="{2FC9CA6C-FA5F-4796-A0F3-6DCC91D31657}" type="presOf" srcId="{FEEEDD29-547A-45F1-B7D5-0A14641F06EF}" destId="{55EA699C-1D28-464D-A008-B19FFFBDBF87}" srcOrd="0" destOrd="0" presId="urn:microsoft.com/office/officeart/2009/3/layout/HorizontalOrganizationChart"/>
    <dgm:cxn modelId="{9586454F-0088-4DCB-94D8-B0789129425D}" type="presOf" srcId="{42321B6F-F586-4D7A-99D3-1D3DA1A2867C}" destId="{A85D5CAD-E987-4EE9-93CA-3ACAAA462590}" srcOrd="1" destOrd="0" presId="urn:microsoft.com/office/officeart/2009/3/layout/HorizontalOrganizationChart"/>
    <dgm:cxn modelId="{7B7CF56F-21CA-43B1-A021-4266C8357BB6}" type="presOf" srcId="{E194C14E-951F-4726-B750-428984ECA568}" destId="{CBFE357B-A42A-4723-AFBE-341A4EE0EAA6}" srcOrd="0" destOrd="0" presId="urn:microsoft.com/office/officeart/2009/3/layout/HorizontalOrganizationChart"/>
    <dgm:cxn modelId="{16563E51-8AD8-4DFC-9695-992E2D6197B7}" type="presOf" srcId="{654B60F5-126A-4032-854A-769C871DAA17}" destId="{ACEEE756-37B1-43AD-BD90-3FF1773DC847}" srcOrd="1" destOrd="0" presId="urn:microsoft.com/office/officeart/2009/3/layout/HorizontalOrganizationChart"/>
    <dgm:cxn modelId="{6B2CF375-8395-4B37-9B2C-53A39A64898C}" srcId="{BCB98BA5-7BA4-481E-B71D-48C0DD765664}" destId="{3A820371-CA8D-4973-8CB5-9331A508A53C}" srcOrd="0" destOrd="0" parTransId="{DA90FC23-451B-422A-8452-64F325AABBE4}" sibTransId="{D00E0B81-B851-4DD7-B409-F17D0F072459}"/>
    <dgm:cxn modelId="{49102576-6EDD-4831-9B54-3BF7376CD814}" type="presOf" srcId="{BCB98BA5-7BA4-481E-B71D-48C0DD765664}" destId="{EBF1E211-8DBA-42AF-80E5-56ACE7767CC8}" srcOrd="0" destOrd="0" presId="urn:microsoft.com/office/officeart/2009/3/layout/HorizontalOrganizationChart"/>
    <dgm:cxn modelId="{0C3F8C56-FEBE-4CA7-AB86-54056A890573}" srcId="{654B60F5-126A-4032-854A-769C871DAA17}" destId="{BCB98BA5-7BA4-481E-B71D-48C0DD765664}" srcOrd="2" destOrd="0" parTransId="{806FD64D-EDD7-4D92-ACB4-2CB106C6ABA9}" sibTransId="{B2EF9042-DFD6-4EEE-A763-C7E2D40374AD}"/>
    <dgm:cxn modelId="{A3EC477D-4686-4A93-A638-E6621E5B0904}" type="presOf" srcId="{42321B6F-F586-4D7A-99D3-1D3DA1A2867C}" destId="{A8DAF3F7-CC99-4AED-99D4-BF5B62A5DBD4}" srcOrd="0" destOrd="0" presId="urn:microsoft.com/office/officeart/2009/3/layout/HorizontalOrganizationChart"/>
    <dgm:cxn modelId="{1ABAF686-B8A0-4505-B9EF-2CA52E85DFC2}" srcId="{C41C957C-6133-4830-ACD1-1CE55A1A404F}" destId="{E194C14E-951F-4726-B750-428984ECA568}" srcOrd="0" destOrd="0" parTransId="{EA2CA027-9FD4-4ADE-8A44-59D26D75D5B1}" sibTransId="{C7CDFC21-1B49-407C-8110-9D8952111379}"/>
    <dgm:cxn modelId="{F2900789-460E-41F1-B020-AA114C0E8533}" type="presOf" srcId="{4914611E-BF44-440B-B69F-3422066D5360}" destId="{5F3A46A8-B41C-4489-9BF8-09EFF6D6BE25}" srcOrd="1" destOrd="0" presId="urn:microsoft.com/office/officeart/2009/3/layout/HorizontalOrganizationChart"/>
    <dgm:cxn modelId="{8246498C-EF2B-46B2-AA83-B1782FF1A77D}" type="presOf" srcId="{85C745E0-22B2-43F8-ADB9-39AF6D2EB963}" destId="{7A77DA46-5463-4698-BBDA-E819B85B9FA9}" srcOrd="0" destOrd="0" presId="urn:microsoft.com/office/officeart/2009/3/layout/HorizontalOrganizationChart"/>
    <dgm:cxn modelId="{7C241F8D-9240-48A6-A632-97051E23AF59}" type="presOf" srcId="{539245DF-2A40-4484-9342-FC4C7EAF5F8A}" destId="{5CFE7F11-DEF1-40C4-AD4C-6044F44E08C4}" srcOrd="1" destOrd="0" presId="urn:microsoft.com/office/officeart/2009/3/layout/HorizontalOrganizationChart"/>
    <dgm:cxn modelId="{DC7EFD90-6FB1-4DC3-9017-A0BB7B9ED43A}" type="presOf" srcId="{AB79315F-5B96-4EDD-BCB4-3DC3F97D729B}" destId="{01887354-12E1-478F-A677-4992EF8B9785}" srcOrd="1" destOrd="0" presId="urn:microsoft.com/office/officeart/2009/3/layout/HorizontalOrganizationChart"/>
    <dgm:cxn modelId="{98B57498-074C-4FEE-85E7-E8D858D6D842}" type="presOf" srcId="{1EFF08B0-EE5A-46A8-8777-EC662E30B5AC}" destId="{137286B2-DDA0-4C58-A0D8-F8C6EA4377AD}" srcOrd="1" destOrd="0" presId="urn:microsoft.com/office/officeart/2009/3/layout/HorizontalOrganizationChart"/>
    <dgm:cxn modelId="{3E6FA899-063D-40B0-B660-684EBF55F797}" type="presOf" srcId="{288DEB31-AF47-4E32-A1ED-E51004DE4BB3}" destId="{59D2E708-696C-4762-8937-9C9F44FDCC07}" srcOrd="0" destOrd="0" presId="urn:microsoft.com/office/officeart/2009/3/layout/HorizontalOrganizationChart"/>
    <dgm:cxn modelId="{9E7F529B-894C-4BB9-871E-576F34E4C308}" type="presOf" srcId="{90991DFD-44A3-4462-BA5B-D3C1AB86D82E}" destId="{EEC63585-D8E2-444C-AA05-2BFA3AE4C45B}" srcOrd="1" destOrd="0" presId="urn:microsoft.com/office/officeart/2009/3/layout/HorizontalOrganizationChart"/>
    <dgm:cxn modelId="{1C5EAFA2-743B-4722-82D5-D21BF72FDCA0}" type="presOf" srcId="{227B59A5-2480-4065-A427-58709959E855}" destId="{F4F6DBF8-AF66-40FB-8105-3A9C94AA6E6D}" srcOrd="0" destOrd="0" presId="urn:microsoft.com/office/officeart/2009/3/layout/HorizontalOrganizationChart"/>
    <dgm:cxn modelId="{93EBDFA4-861D-4DBB-BA38-8AB42AF227C5}" srcId="{288DEB31-AF47-4E32-A1ED-E51004DE4BB3}" destId="{BB93CB96-4206-4552-BF0D-0D3B713CD8F7}" srcOrd="0" destOrd="0" parTransId="{3F7DE267-765D-4CEB-A0CF-05F4FF416C11}" sibTransId="{E875F9C1-044D-481C-A5CA-2B06CB433C61}"/>
    <dgm:cxn modelId="{3B279CA6-CCDD-4BBA-9AFF-71CB71EBC6DA}" type="presOf" srcId="{BB93CB96-4206-4552-BF0D-0D3B713CD8F7}" destId="{E6DFB319-2CA4-4C6F-9002-98F452BCFBBA}" srcOrd="0" destOrd="0" presId="urn:microsoft.com/office/officeart/2009/3/layout/HorizontalOrganizationChart"/>
    <dgm:cxn modelId="{CD8AAAAB-B0F8-4D01-B1F6-6EADB0821076}" type="presOf" srcId="{BCB98BA5-7BA4-481E-B71D-48C0DD765664}" destId="{82BAB24B-0233-45F6-B0E8-767C46C3F36C}" srcOrd="1" destOrd="0" presId="urn:microsoft.com/office/officeart/2009/3/layout/HorizontalOrganizationChart"/>
    <dgm:cxn modelId="{C02322AD-4AFE-4B82-8C7E-982401D28416}" srcId="{BCF0D363-FB8E-4A95-B862-123ED7958C50}" destId="{4914611E-BF44-440B-B69F-3422066D5360}" srcOrd="0" destOrd="0" parTransId="{88521328-DD1B-484F-BA2C-DF5C760F67FC}" sibTransId="{E4154BB4-30BB-4186-8070-F75C2524DA76}"/>
    <dgm:cxn modelId="{1F19C4AD-9953-4605-96E3-245ADA8895E0}" type="presOf" srcId="{3A820371-CA8D-4973-8CB5-9331A508A53C}" destId="{5DD53396-544B-487C-8944-4DF94E3A6998}" srcOrd="1" destOrd="0" presId="urn:microsoft.com/office/officeart/2009/3/layout/HorizontalOrganizationChart"/>
    <dgm:cxn modelId="{DE1BF5B4-FCA3-4FC4-8713-6BD072331B72}" type="presOf" srcId="{ECA4F1E5-7707-4AE7-893D-8594901AEE8D}" destId="{E3963478-72DB-4D82-9761-42C39065960D}" srcOrd="1" destOrd="0" presId="urn:microsoft.com/office/officeart/2009/3/layout/HorizontalOrganizationChart"/>
    <dgm:cxn modelId="{0D3E1DBC-2E6D-4D87-BA36-3070E17284A1}" type="presOf" srcId="{C41C957C-6133-4830-ACD1-1CE55A1A404F}" destId="{33737B4B-7817-4661-A738-800790E5F28A}" srcOrd="0" destOrd="0" presId="urn:microsoft.com/office/officeart/2009/3/layout/HorizontalOrganizationChart"/>
    <dgm:cxn modelId="{7389B7C3-87A0-4E9C-8A0D-A9EFC9BEA3EF}" type="presOf" srcId="{D86F4AC7-FC7D-4BFF-86E2-1B64CAA1D98A}" destId="{69DF64E2-8107-4AD3-86EF-6D8F89CDBD36}" srcOrd="0" destOrd="0" presId="urn:microsoft.com/office/officeart/2009/3/layout/HorizontalOrganizationChart"/>
    <dgm:cxn modelId="{0347C3C9-69CA-4D91-8463-31F3FC279EF3}" type="presOf" srcId="{654B60F5-126A-4032-854A-769C871DAA17}" destId="{19417F9D-8A30-4FD6-96C8-A0293B60A713}" srcOrd="0" destOrd="0" presId="urn:microsoft.com/office/officeart/2009/3/layout/HorizontalOrganizationChart"/>
    <dgm:cxn modelId="{5DFF59CC-99C0-4E01-8D99-16028C4156FF}" type="presOf" srcId="{C41C957C-6133-4830-ACD1-1CE55A1A404F}" destId="{3ECD4B0F-4127-4B30-A81F-55F17AF1E0D9}" srcOrd="1" destOrd="0" presId="urn:microsoft.com/office/officeart/2009/3/layout/HorizontalOrganizationChart"/>
    <dgm:cxn modelId="{9AB81FCD-CE10-4CAC-AE9A-0DB751099170}" type="presOf" srcId="{72CAA291-7D3C-4464-BAB4-67840A5A5CF5}" destId="{723ADCFA-ACE6-4C5C-A03C-89EB9E2DD2E8}" srcOrd="0" destOrd="0" presId="urn:microsoft.com/office/officeart/2009/3/layout/HorizontalOrganizationChart"/>
    <dgm:cxn modelId="{81F368CF-7386-4B46-822C-C092EB3FE668}" srcId="{1EFF08B0-EE5A-46A8-8777-EC662E30B5AC}" destId="{7006C7D9-399A-43CA-B421-EDFCEF334E89}" srcOrd="0" destOrd="0" parTransId="{9363599E-B9CF-41FE-AF00-3011230AEAD9}" sibTransId="{EBE35122-EBC0-4512-886B-C85CB35BCAFE}"/>
    <dgm:cxn modelId="{E3FDC9E4-6AFB-41EB-BCC4-421F461AEF23}" type="presOf" srcId="{BCF0D363-FB8E-4A95-B862-123ED7958C50}" destId="{C9373133-7F11-4F00-AC11-48E55A9FE705}" srcOrd="1" destOrd="0" presId="urn:microsoft.com/office/officeart/2009/3/layout/HorizontalOrganizationChart"/>
    <dgm:cxn modelId="{132AF4EC-3338-4EA2-B5AF-871BAFC63654}" type="presOf" srcId="{539245DF-2A40-4484-9342-FC4C7EAF5F8A}" destId="{20B02ADA-1D5D-4C43-812B-13DA81F5618D}" srcOrd="0" destOrd="0" presId="urn:microsoft.com/office/officeart/2009/3/layout/HorizontalOrganizationChart"/>
    <dgm:cxn modelId="{0DA87DED-D37C-43FB-A9FC-831EF203873B}" srcId="{BB93CB96-4206-4552-BF0D-0D3B713CD8F7}" destId="{BCF0D363-FB8E-4A95-B862-123ED7958C50}" srcOrd="2" destOrd="0" parTransId="{9D95A110-9C2B-42DB-96F5-1AC0DE5E5F52}" sibTransId="{205A4706-07C5-4F4E-B958-2FB41D742418}"/>
    <dgm:cxn modelId="{182CBBF0-3CEF-4919-9B4D-5CAC3A16A312}" type="presOf" srcId="{83D2CC38-33AA-46F6-A74F-BBB7E9252815}" destId="{B9488D13-93B2-4EA2-BD93-95CB3C500CB1}" srcOrd="0" destOrd="0" presId="urn:microsoft.com/office/officeart/2009/3/layout/HorizontalOrganizationChart"/>
    <dgm:cxn modelId="{450B4BF3-316F-47C0-AA67-F249FBF417EB}" type="presOf" srcId="{D86F4AC7-FC7D-4BFF-86E2-1B64CAA1D98A}" destId="{BE703923-8163-44E2-9A0F-7138E3EAB823}" srcOrd="1" destOrd="0" presId="urn:microsoft.com/office/officeart/2009/3/layout/HorizontalOrganizationChart"/>
    <dgm:cxn modelId="{8C27BFFE-45AA-4203-8436-4BD3E8968CCA}" srcId="{539245DF-2A40-4484-9342-FC4C7EAF5F8A}" destId="{ECA4F1E5-7707-4AE7-893D-8594901AEE8D}" srcOrd="0" destOrd="0" parTransId="{85C745E0-22B2-43F8-ADB9-39AF6D2EB963}" sibTransId="{17016A8D-A2CC-488F-B109-397579779792}"/>
    <dgm:cxn modelId="{3397FDFE-792E-4279-B616-0E4236E116BE}" type="presOf" srcId="{88521328-DD1B-484F-BA2C-DF5C760F67FC}" destId="{44178A00-6ECA-4513-9BDF-0C85C9767E1E}" srcOrd="0" destOrd="0" presId="urn:microsoft.com/office/officeart/2009/3/layout/HorizontalOrganizationChart"/>
    <dgm:cxn modelId="{132C1AFF-7843-48D3-BA33-26FFEFB76789}" type="presOf" srcId="{9D95A110-9C2B-42DB-96F5-1AC0DE5E5F52}" destId="{11E50745-56E6-4929-B150-8AF726B28F28}" srcOrd="0" destOrd="0" presId="urn:microsoft.com/office/officeart/2009/3/layout/HorizontalOrganizationChart"/>
    <dgm:cxn modelId="{DB49D12E-8DBD-43A5-B73E-C8F1C8E7740A}" type="presParOf" srcId="{59D2E708-696C-4762-8937-9C9F44FDCC07}" destId="{A907E1EE-3547-44BB-B28A-CBFC1F76E34D}" srcOrd="0" destOrd="0" presId="urn:microsoft.com/office/officeart/2009/3/layout/HorizontalOrganizationChart"/>
    <dgm:cxn modelId="{42813F55-E23D-4EC7-9402-211BEA1C5EDE}" type="presParOf" srcId="{A907E1EE-3547-44BB-B28A-CBFC1F76E34D}" destId="{FF99D91F-DF55-4758-8422-285945931157}" srcOrd="0" destOrd="0" presId="urn:microsoft.com/office/officeart/2009/3/layout/HorizontalOrganizationChart"/>
    <dgm:cxn modelId="{20EB26FE-0C62-4A9F-8E00-527D32B59088}" type="presParOf" srcId="{FF99D91F-DF55-4758-8422-285945931157}" destId="{E6DFB319-2CA4-4C6F-9002-98F452BCFBBA}" srcOrd="0" destOrd="0" presId="urn:microsoft.com/office/officeart/2009/3/layout/HorizontalOrganizationChart"/>
    <dgm:cxn modelId="{4CE02E2A-B97A-464B-9116-93D7D202E56A}" type="presParOf" srcId="{FF99D91F-DF55-4758-8422-285945931157}" destId="{3272DE35-F01D-41EE-ABD3-38B9BF315143}" srcOrd="1" destOrd="0" presId="urn:microsoft.com/office/officeart/2009/3/layout/HorizontalOrganizationChart"/>
    <dgm:cxn modelId="{13F7F60C-831B-4906-A2BE-48FF94D02BD9}" type="presParOf" srcId="{A907E1EE-3547-44BB-B28A-CBFC1F76E34D}" destId="{8B8A54D5-FC77-49A9-8F7D-724BC3D90F97}" srcOrd="1" destOrd="0" presId="urn:microsoft.com/office/officeart/2009/3/layout/HorizontalOrganizationChart"/>
    <dgm:cxn modelId="{46A72F76-CBCD-4854-980B-CDC0A483C923}" type="presParOf" srcId="{8B8A54D5-FC77-49A9-8F7D-724BC3D90F97}" destId="{55EA699C-1D28-464D-A008-B19FFFBDBF87}" srcOrd="0" destOrd="0" presId="urn:microsoft.com/office/officeart/2009/3/layout/HorizontalOrganizationChart"/>
    <dgm:cxn modelId="{4675CE18-D8A9-4EC2-8A3A-97CC7960706C}" type="presParOf" srcId="{8B8A54D5-FC77-49A9-8F7D-724BC3D90F97}" destId="{85F8FDA9-94C6-4EB5-9034-0CAF79D1E897}" srcOrd="1" destOrd="0" presId="urn:microsoft.com/office/officeart/2009/3/layout/HorizontalOrganizationChart"/>
    <dgm:cxn modelId="{7E5D28CF-A0DF-4426-9A35-88F1656E5677}" type="presParOf" srcId="{85F8FDA9-94C6-4EB5-9034-0CAF79D1E897}" destId="{EF9F1A6E-8076-4CC3-8BED-EA3C667411AF}" srcOrd="0" destOrd="0" presId="urn:microsoft.com/office/officeart/2009/3/layout/HorizontalOrganizationChart"/>
    <dgm:cxn modelId="{0E537A9D-6CE8-4ECA-A399-3817B03612B5}" type="presParOf" srcId="{EF9F1A6E-8076-4CC3-8BED-EA3C667411AF}" destId="{28229678-EFCF-47DC-A5E8-2163409BC0F5}" srcOrd="0" destOrd="0" presId="urn:microsoft.com/office/officeart/2009/3/layout/HorizontalOrganizationChart"/>
    <dgm:cxn modelId="{C5EBB987-AF97-4B0D-A54B-B300D2B4C2C8}" type="presParOf" srcId="{EF9F1A6E-8076-4CC3-8BED-EA3C667411AF}" destId="{01887354-12E1-478F-A677-4992EF8B9785}" srcOrd="1" destOrd="0" presId="urn:microsoft.com/office/officeart/2009/3/layout/HorizontalOrganizationChart"/>
    <dgm:cxn modelId="{8784B516-61CC-4F54-8E7B-8388DE11076C}" type="presParOf" srcId="{85F8FDA9-94C6-4EB5-9034-0CAF79D1E897}" destId="{6774416D-A78E-4C67-9C3F-A0BFAF6B5F54}" srcOrd="1" destOrd="0" presId="urn:microsoft.com/office/officeart/2009/3/layout/HorizontalOrganizationChart"/>
    <dgm:cxn modelId="{941490ED-9B33-4833-AE0F-6C68B3093A0A}" type="presParOf" srcId="{6774416D-A78E-4C67-9C3F-A0BFAF6B5F54}" destId="{1CC2A052-2EC9-4980-A6B0-88D8408758B6}" srcOrd="0" destOrd="0" presId="urn:microsoft.com/office/officeart/2009/3/layout/HorizontalOrganizationChart"/>
    <dgm:cxn modelId="{522A8649-D443-4E31-A2FF-ACAE76076CE4}" type="presParOf" srcId="{6774416D-A78E-4C67-9C3F-A0BFAF6B5F54}" destId="{4CD5DF7F-C972-41FE-8208-9634D02943B1}" srcOrd="1" destOrd="0" presId="urn:microsoft.com/office/officeart/2009/3/layout/HorizontalOrganizationChart"/>
    <dgm:cxn modelId="{28263DC7-A0F7-4025-A175-9A97EBB43428}" type="presParOf" srcId="{4CD5DF7F-C972-41FE-8208-9634D02943B1}" destId="{11F3B009-2FEA-4AB9-AA24-C6D514EAE24F}" srcOrd="0" destOrd="0" presId="urn:microsoft.com/office/officeart/2009/3/layout/HorizontalOrganizationChart"/>
    <dgm:cxn modelId="{E2C87AC6-7EE9-4EBE-8B82-B228FFB27987}" type="presParOf" srcId="{11F3B009-2FEA-4AB9-AA24-C6D514EAE24F}" destId="{A8DAF3F7-CC99-4AED-99D4-BF5B62A5DBD4}" srcOrd="0" destOrd="0" presId="urn:microsoft.com/office/officeart/2009/3/layout/HorizontalOrganizationChart"/>
    <dgm:cxn modelId="{B5CF2448-C6EB-4A71-A1B7-77AED54DFA92}" type="presParOf" srcId="{11F3B009-2FEA-4AB9-AA24-C6D514EAE24F}" destId="{A85D5CAD-E987-4EE9-93CA-3ACAAA462590}" srcOrd="1" destOrd="0" presId="urn:microsoft.com/office/officeart/2009/3/layout/HorizontalOrganizationChart"/>
    <dgm:cxn modelId="{05171FF6-D716-4361-BE30-0896FB08F70F}" type="presParOf" srcId="{4CD5DF7F-C972-41FE-8208-9634D02943B1}" destId="{8AFF2547-2ADE-4969-8EE1-540C56DCB518}" srcOrd="1" destOrd="0" presId="urn:microsoft.com/office/officeart/2009/3/layout/HorizontalOrganizationChart"/>
    <dgm:cxn modelId="{2F2CDEDB-D2EA-4FB5-B8E9-6C3C88379013}" type="presParOf" srcId="{8AFF2547-2ADE-4969-8EE1-540C56DCB518}" destId="{A7C8D20C-8098-4A7B-B41A-3A75E9A454D2}" srcOrd="0" destOrd="0" presId="urn:microsoft.com/office/officeart/2009/3/layout/HorizontalOrganizationChart"/>
    <dgm:cxn modelId="{7E9058C7-3951-4194-AB87-D6A1386E0EE2}" type="presParOf" srcId="{8AFF2547-2ADE-4969-8EE1-540C56DCB518}" destId="{06EE7AEA-810E-494E-8DC5-381216851369}" srcOrd="1" destOrd="0" presId="urn:microsoft.com/office/officeart/2009/3/layout/HorizontalOrganizationChart"/>
    <dgm:cxn modelId="{8D12D7D7-0EEF-43DF-B8CE-04BB41914C16}" type="presParOf" srcId="{06EE7AEA-810E-494E-8DC5-381216851369}" destId="{E134E64B-41E2-459E-B52D-E4D826BC75FA}" srcOrd="0" destOrd="0" presId="urn:microsoft.com/office/officeart/2009/3/layout/HorizontalOrganizationChart"/>
    <dgm:cxn modelId="{29E7A7E5-F6D5-4C62-998A-2C08FBD6D6ED}" type="presParOf" srcId="{E134E64B-41E2-459E-B52D-E4D826BC75FA}" destId="{D1DAF74D-7650-41AD-B0AF-D55382144305}" srcOrd="0" destOrd="0" presId="urn:microsoft.com/office/officeart/2009/3/layout/HorizontalOrganizationChart"/>
    <dgm:cxn modelId="{B5DBCF1E-F8E4-4A29-9E8E-F79AE6FBB12A}" type="presParOf" srcId="{E134E64B-41E2-459E-B52D-E4D826BC75FA}" destId="{EEC63585-D8E2-444C-AA05-2BFA3AE4C45B}" srcOrd="1" destOrd="0" presId="urn:microsoft.com/office/officeart/2009/3/layout/HorizontalOrganizationChart"/>
    <dgm:cxn modelId="{9DCC4779-F297-4B66-95C9-EA98D50EE715}" type="presParOf" srcId="{06EE7AEA-810E-494E-8DC5-381216851369}" destId="{0DF0805B-A7A5-4780-8A04-AA7131E96FAA}" srcOrd="1" destOrd="0" presId="urn:microsoft.com/office/officeart/2009/3/layout/HorizontalOrganizationChart"/>
    <dgm:cxn modelId="{68E7C429-EF71-4A8A-8146-38BCD0428E69}" type="presParOf" srcId="{06EE7AEA-810E-494E-8DC5-381216851369}" destId="{D36DDCFC-9954-4748-A7FB-52ED219AF17D}" srcOrd="2" destOrd="0" presId="urn:microsoft.com/office/officeart/2009/3/layout/HorizontalOrganizationChart"/>
    <dgm:cxn modelId="{F06FE0C2-8B3C-4875-9DD8-BD7B0F005ADF}" type="presParOf" srcId="{4CD5DF7F-C972-41FE-8208-9634D02943B1}" destId="{61E155B7-CD6B-470D-9669-855A20BFE726}" srcOrd="2" destOrd="0" presId="urn:microsoft.com/office/officeart/2009/3/layout/HorizontalOrganizationChart"/>
    <dgm:cxn modelId="{1DC452D8-FF9C-4077-97B1-79F92B0046CC}" type="presParOf" srcId="{6774416D-A78E-4C67-9C3F-A0BFAF6B5F54}" destId="{062629EE-01ED-486F-A67E-B1DD27BEA07F}" srcOrd="2" destOrd="0" presId="urn:microsoft.com/office/officeart/2009/3/layout/HorizontalOrganizationChart"/>
    <dgm:cxn modelId="{A0FD305D-B521-45F9-A954-8A96D57D0AA0}" type="presParOf" srcId="{6774416D-A78E-4C67-9C3F-A0BFAF6B5F54}" destId="{66512794-75BA-425E-982F-A989F4637DC8}" srcOrd="3" destOrd="0" presId="urn:microsoft.com/office/officeart/2009/3/layout/HorizontalOrganizationChart"/>
    <dgm:cxn modelId="{0FD42238-F575-4543-BCCC-2E6918F3F329}" type="presParOf" srcId="{66512794-75BA-425E-982F-A989F4637DC8}" destId="{167577C6-2E81-4A19-8F87-01BC7D2FCC28}" srcOrd="0" destOrd="0" presId="urn:microsoft.com/office/officeart/2009/3/layout/HorizontalOrganizationChart"/>
    <dgm:cxn modelId="{6DED6C62-FA2E-486A-831C-54661DA14199}" type="presParOf" srcId="{167577C6-2E81-4A19-8F87-01BC7D2FCC28}" destId="{108FEFDC-1ADC-4137-B5A5-4D87D204A6A4}" srcOrd="0" destOrd="0" presId="urn:microsoft.com/office/officeart/2009/3/layout/HorizontalOrganizationChart"/>
    <dgm:cxn modelId="{0EF5DA82-65FA-4F3E-A87E-C3BD7041A848}" type="presParOf" srcId="{167577C6-2E81-4A19-8F87-01BC7D2FCC28}" destId="{137286B2-DDA0-4C58-A0D8-F8C6EA4377AD}" srcOrd="1" destOrd="0" presId="urn:microsoft.com/office/officeart/2009/3/layout/HorizontalOrganizationChart"/>
    <dgm:cxn modelId="{F15B68CB-B7EC-463D-99E1-B3232A2FA8C3}" type="presParOf" srcId="{66512794-75BA-425E-982F-A989F4637DC8}" destId="{20537DFE-0003-4869-9419-F2397626AA40}" srcOrd="1" destOrd="0" presId="urn:microsoft.com/office/officeart/2009/3/layout/HorizontalOrganizationChart"/>
    <dgm:cxn modelId="{203B49D7-5E2B-4278-89E7-825CECAACD3B}" type="presParOf" srcId="{20537DFE-0003-4869-9419-F2397626AA40}" destId="{F836072E-AF23-40C0-AB95-4BBCD2011823}" srcOrd="0" destOrd="0" presId="urn:microsoft.com/office/officeart/2009/3/layout/HorizontalOrganizationChart"/>
    <dgm:cxn modelId="{5C39D658-DE8C-4887-8B9F-BDE56FFB716B}" type="presParOf" srcId="{20537DFE-0003-4869-9419-F2397626AA40}" destId="{5F837572-72D0-4594-B3A4-81E1799CA26A}" srcOrd="1" destOrd="0" presId="urn:microsoft.com/office/officeart/2009/3/layout/HorizontalOrganizationChart"/>
    <dgm:cxn modelId="{7EFAD56D-936E-4BFD-B5E0-B8CA02450133}" type="presParOf" srcId="{5F837572-72D0-4594-B3A4-81E1799CA26A}" destId="{FC28D459-38C0-4786-9669-287E2C0738A5}" srcOrd="0" destOrd="0" presId="urn:microsoft.com/office/officeart/2009/3/layout/HorizontalOrganizationChart"/>
    <dgm:cxn modelId="{5B25DD4C-B523-4F16-9DA0-F17960C5177B}" type="presParOf" srcId="{FC28D459-38C0-4786-9669-287E2C0738A5}" destId="{90DA8D07-C4F5-4F70-9555-C997D702065B}" srcOrd="0" destOrd="0" presId="urn:microsoft.com/office/officeart/2009/3/layout/HorizontalOrganizationChart"/>
    <dgm:cxn modelId="{25097F49-1C60-4671-A8E3-21F04C4787C1}" type="presParOf" srcId="{FC28D459-38C0-4786-9669-287E2C0738A5}" destId="{05C9387A-B7F5-47CE-AF9B-76D57B599DA1}" srcOrd="1" destOrd="0" presId="urn:microsoft.com/office/officeart/2009/3/layout/HorizontalOrganizationChart"/>
    <dgm:cxn modelId="{14A72E7E-4A42-445E-A8C7-75F76C07C289}" type="presParOf" srcId="{5F837572-72D0-4594-B3A4-81E1799CA26A}" destId="{78E0E2C4-3E75-45C1-A0C2-586D0B7E9014}" srcOrd="1" destOrd="0" presId="urn:microsoft.com/office/officeart/2009/3/layout/HorizontalOrganizationChart"/>
    <dgm:cxn modelId="{15A74FAA-694F-44D9-B1BE-FD6C6F1C3728}" type="presParOf" srcId="{5F837572-72D0-4594-B3A4-81E1799CA26A}" destId="{FA97307D-8E17-4FA5-880F-7C8833B7F095}" srcOrd="2" destOrd="0" presId="urn:microsoft.com/office/officeart/2009/3/layout/HorizontalOrganizationChart"/>
    <dgm:cxn modelId="{9F0670F3-5E4C-46B7-83C4-953FC83D6E5B}" type="presParOf" srcId="{66512794-75BA-425E-982F-A989F4637DC8}" destId="{5AEBA612-EFB3-4114-B914-921793B7644D}" srcOrd="2" destOrd="0" presId="urn:microsoft.com/office/officeart/2009/3/layout/HorizontalOrganizationChart"/>
    <dgm:cxn modelId="{E6E68ADA-328F-44E2-AB2D-7322EDA3BB26}" type="presParOf" srcId="{85F8FDA9-94C6-4EB5-9034-0CAF79D1E897}" destId="{341F8A71-0B85-4BE3-BECF-0D76A143ADFF}" srcOrd="2" destOrd="0" presId="urn:microsoft.com/office/officeart/2009/3/layout/HorizontalOrganizationChart"/>
    <dgm:cxn modelId="{2CC25983-4BCA-4BF9-983D-1DCB08A64155}" type="presParOf" srcId="{8B8A54D5-FC77-49A9-8F7D-724BC3D90F97}" destId="{723ADCFA-ACE6-4C5C-A03C-89EB9E2DD2E8}" srcOrd="2" destOrd="0" presId="urn:microsoft.com/office/officeart/2009/3/layout/HorizontalOrganizationChart"/>
    <dgm:cxn modelId="{02E4A2AD-C3A3-4DF0-802E-83B3DDD47C83}" type="presParOf" srcId="{8B8A54D5-FC77-49A9-8F7D-724BC3D90F97}" destId="{5B6056B0-6A59-447F-8D95-3B12003554B3}" srcOrd="3" destOrd="0" presId="urn:microsoft.com/office/officeart/2009/3/layout/HorizontalOrganizationChart"/>
    <dgm:cxn modelId="{1D9DAA3B-E2BD-44E8-AE48-EEB7408C2E54}" type="presParOf" srcId="{5B6056B0-6A59-447F-8D95-3B12003554B3}" destId="{0A2E87A9-8F1D-4F81-BFCE-FFBB1BA49FAF}" srcOrd="0" destOrd="0" presId="urn:microsoft.com/office/officeart/2009/3/layout/HorizontalOrganizationChart"/>
    <dgm:cxn modelId="{8369DEEA-5F21-4AE4-BBC7-CC8815614730}" type="presParOf" srcId="{0A2E87A9-8F1D-4F81-BFCE-FFBB1BA49FAF}" destId="{19417F9D-8A30-4FD6-96C8-A0293B60A713}" srcOrd="0" destOrd="0" presId="urn:microsoft.com/office/officeart/2009/3/layout/HorizontalOrganizationChart"/>
    <dgm:cxn modelId="{518D8750-356D-4536-AF67-1356BA3EECE6}" type="presParOf" srcId="{0A2E87A9-8F1D-4F81-BFCE-FFBB1BA49FAF}" destId="{ACEEE756-37B1-43AD-BD90-3FF1773DC847}" srcOrd="1" destOrd="0" presId="urn:microsoft.com/office/officeart/2009/3/layout/HorizontalOrganizationChart"/>
    <dgm:cxn modelId="{E0057583-18F0-45AA-8DB5-C11AE28B5F4B}" type="presParOf" srcId="{5B6056B0-6A59-447F-8D95-3B12003554B3}" destId="{A84AF443-5BF2-4280-BA53-E15CCCDF03E5}" srcOrd="1" destOrd="0" presId="urn:microsoft.com/office/officeart/2009/3/layout/HorizontalOrganizationChart"/>
    <dgm:cxn modelId="{B8612A45-5E44-4EE4-AC2B-22A29733750B}" type="presParOf" srcId="{A84AF443-5BF2-4280-BA53-E15CCCDF03E5}" destId="{0B2CAA71-7C42-47CE-B568-F956C6BDD79E}" srcOrd="0" destOrd="0" presId="urn:microsoft.com/office/officeart/2009/3/layout/HorizontalOrganizationChart"/>
    <dgm:cxn modelId="{FA373A14-FD0A-4192-8445-77D23F0DB34E}" type="presParOf" srcId="{A84AF443-5BF2-4280-BA53-E15CCCDF03E5}" destId="{28FE4CDA-757D-410A-9ADF-C6BC33C267ED}" srcOrd="1" destOrd="0" presId="urn:microsoft.com/office/officeart/2009/3/layout/HorizontalOrganizationChart"/>
    <dgm:cxn modelId="{B31C63DA-C629-4F69-ABA6-8843AEF681B6}" type="presParOf" srcId="{28FE4CDA-757D-410A-9ADF-C6BC33C267ED}" destId="{79AFDCBF-5F98-43BB-90CA-106FE0BC8C02}" srcOrd="0" destOrd="0" presId="urn:microsoft.com/office/officeart/2009/3/layout/HorizontalOrganizationChart"/>
    <dgm:cxn modelId="{4737BCC1-C8BA-4567-87B2-0B019D54D97B}" type="presParOf" srcId="{79AFDCBF-5F98-43BB-90CA-106FE0BC8C02}" destId="{20B02ADA-1D5D-4C43-812B-13DA81F5618D}" srcOrd="0" destOrd="0" presId="urn:microsoft.com/office/officeart/2009/3/layout/HorizontalOrganizationChart"/>
    <dgm:cxn modelId="{FA3ECF5C-5567-4AD3-A2BA-9B37BB69E0A3}" type="presParOf" srcId="{79AFDCBF-5F98-43BB-90CA-106FE0BC8C02}" destId="{5CFE7F11-DEF1-40C4-AD4C-6044F44E08C4}" srcOrd="1" destOrd="0" presId="urn:microsoft.com/office/officeart/2009/3/layout/HorizontalOrganizationChart"/>
    <dgm:cxn modelId="{DE0B25D0-ED47-4635-80E3-1D5384BF8273}" type="presParOf" srcId="{28FE4CDA-757D-410A-9ADF-C6BC33C267ED}" destId="{9EDA52EF-6B13-4EEE-B7FD-7B80553D4722}" srcOrd="1" destOrd="0" presId="urn:microsoft.com/office/officeart/2009/3/layout/HorizontalOrganizationChart"/>
    <dgm:cxn modelId="{DDBA4803-6F25-45F3-B3E1-0EEA7516DB41}" type="presParOf" srcId="{9EDA52EF-6B13-4EEE-B7FD-7B80553D4722}" destId="{7A77DA46-5463-4698-BBDA-E819B85B9FA9}" srcOrd="0" destOrd="0" presId="urn:microsoft.com/office/officeart/2009/3/layout/HorizontalOrganizationChart"/>
    <dgm:cxn modelId="{12FCD59D-1772-40D6-8728-6955E85FBD97}" type="presParOf" srcId="{9EDA52EF-6B13-4EEE-B7FD-7B80553D4722}" destId="{6A08D579-0928-4A5F-8B78-275713E43FF8}" srcOrd="1" destOrd="0" presId="urn:microsoft.com/office/officeart/2009/3/layout/HorizontalOrganizationChart"/>
    <dgm:cxn modelId="{B57A116A-8953-49D9-83E4-7B62756A050B}" type="presParOf" srcId="{6A08D579-0928-4A5F-8B78-275713E43FF8}" destId="{8D7B389D-C02F-4E51-B87F-6A7BC0455911}" srcOrd="0" destOrd="0" presId="urn:microsoft.com/office/officeart/2009/3/layout/HorizontalOrganizationChart"/>
    <dgm:cxn modelId="{3B6AACE0-94F4-4953-9C27-ECFB5CE9F9D3}" type="presParOf" srcId="{8D7B389D-C02F-4E51-B87F-6A7BC0455911}" destId="{D54D78E8-EB94-4C91-A345-12ECA0F6D8EA}" srcOrd="0" destOrd="0" presId="urn:microsoft.com/office/officeart/2009/3/layout/HorizontalOrganizationChart"/>
    <dgm:cxn modelId="{AAE02065-5CB1-49B6-8365-528D4CE98CEB}" type="presParOf" srcId="{8D7B389D-C02F-4E51-B87F-6A7BC0455911}" destId="{E3963478-72DB-4D82-9761-42C39065960D}" srcOrd="1" destOrd="0" presId="urn:microsoft.com/office/officeart/2009/3/layout/HorizontalOrganizationChart"/>
    <dgm:cxn modelId="{D3F66949-D795-4BD9-8FEC-9A9DA18D190D}" type="presParOf" srcId="{6A08D579-0928-4A5F-8B78-275713E43FF8}" destId="{794E39C1-03C9-4A90-96B7-666692CF7F75}" srcOrd="1" destOrd="0" presId="urn:microsoft.com/office/officeart/2009/3/layout/HorizontalOrganizationChart"/>
    <dgm:cxn modelId="{096F162A-0CD8-46DB-9E37-54971FB9F9DF}" type="presParOf" srcId="{6A08D579-0928-4A5F-8B78-275713E43FF8}" destId="{F1DC8783-39DD-4474-9092-20ABFED08E8B}" srcOrd="2" destOrd="0" presId="urn:microsoft.com/office/officeart/2009/3/layout/HorizontalOrganizationChart"/>
    <dgm:cxn modelId="{2861C322-9EBC-4C50-BF1F-5D2D0FC448D1}" type="presParOf" srcId="{28FE4CDA-757D-410A-9ADF-C6BC33C267ED}" destId="{CFA1A341-69A1-4F3A-8210-A4CE1F02725D}" srcOrd="2" destOrd="0" presId="urn:microsoft.com/office/officeart/2009/3/layout/HorizontalOrganizationChart"/>
    <dgm:cxn modelId="{FC4D2B6D-BFFB-49FB-94AA-2C77D18ECC28}" type="presParOf" srcId="{A84AF443-5BF2-4280-BA53-E15CCCDF03E5}" destId="{F4F6DBF8-AF66-40FB-8105-3A9C94AA6E6D}" srcOrd="2" destOrd="0" presId="urn:microsoft.com/office/officeart/2009/3/layout/HorizontalOrganizationChart"/>
    <dgm:cxn modelId="{2962DA0F-C151-48D0-8C81-87DEED09C140}" type="presParOf" srcId="{A84AF443-5BF2-4280-BA53-E15CCCDF03E5}" destId="{C74E9650-786C-42ED-9791-001FFAD40B24}" srcOrd="3" destOrd="0" presId="urn:microsoft.com/office/officeart/2009/3/layout/HorizontalOrganizationChart"/>
    <dgm:cxn modelId="{19C23B4E-625D-4E5A-91CF-6264DAA97CF3}" type="presParOf" srcId="{C74E9650-786C-42ED-9791-001FFAD40B24}" destId="{EF2956B9-6708-45EC-B45A-A828AABEE202}" srcOrd="0" destOrd="0" presId="urn:microsoft.com/office/officeart/2009/3/layout/HorizontalOrganizationChart"/>
    <dgm:cxn modelId="{7EC606DA-4AF0-41CF-8419-E485BE9B8FEB}" type="presParOf" srcId="{EF2956B9-6708-45EC-B45A-A828AABEE202}" destId="{33737B4B-7817-4661-A738-800790E5F28A}" srcOrd="0" destOrd="0" presId="urn:microsoft.com/office/officeart/2009/3/layout/HorizontalOrganizationChart"/>
    <dgm:cxn modelId="{05A5EE64-F555-4D9C-8464-19F23F0C0334}" type="presParOf" srcId="{EF2956B9-6708-45EC-B45A-A828AABEE202}" destId="{3ECD4B0F-4127-4B30-A81F-55F17AF1E0D9}" srcOrd="1" destOrd="0" presId="urn:microsoft.com/office/officeart/2009/3/layout/HorizontalOrganizationChart"/>
    <dgm:cxn modelId="{D997D318-20D2-4C36-9BBC-5F3131F343EC}" type="presParOf" srcId="{C74E9650-786C-42ED-9791-001FFAD40B24}" destId="{F8E7AA3F-99F6-434B-9525-ADCDAC2BE57B}" srcOrd="1" destOrd="0" presId="urn:microsoft.com/office/officeart/2009/3/layout/HorizontalOrganizationChart"/>
    <dgm:cxn modelId="{CB7FC00B-505E-4B4C-9606-6D9C7D7592FA}" type="presParOf" srcId="{F8E7AA3F-99F6-434B-9525-ADCDAC2BE57B}" destId="{0263F082-A4FE-4D89-B0CE-31F1E4C4F6FA}" srcOrd="0" destOrd="0" presId="urn:microsoft.com/office/officeart/2009/3/layout/HorizontalOrganizationChart"/>
    <dgm:cxn modelId="{BBF208C4-1C5D-48CF-8922-3C52629E0C8E}" type="presParOf" srcId="{F8E7AA3F-99F6-434B-9525-ADCDAC2BE57B}" destId="{006BDD9B-C185-4E72-B2E7-50B2E9DF883A}" srcOrd="1" destOrd="0" presId="urn:microsoft.com/office/officeart/2009/3/layout/HorizontalOrganizationChart"/>
    <dgm:cxn modelId="{2D3B74D4-8F11-4335-8D7D-343B4D773695}" type="presParOf" srcId="{006BDD9B-C185-4E72-B2E7-50B2E9DF883A}" destId="{20C75794-494C-4E3E-8108-A5249579D5B8}" srcOrd="0" destOrd="0" presId="urn:microsoft.com/office/officeart/2009/3/layout/HorizontalOrganizationChart"/>
    <dgm:cxn modelId="{0607CDD4-7A04-4768-83B1-110EEE1636C7}" type="presParOf" srcId="{20C75794-494C-4E3E-8108-A5249579D5B8}" destId="{CBFE357B-A42A-4723-AFBE-341A4EE0EAA6}" srcOrd="0" destOrd="0" presId="urn:microsoft.com/office/officeart/2009/3/layout/HorizontalOrganizationChart"/>
    <dgm:cxn modelId="{77D3869D-B15C-49ED-8B55-1348B8B8D9CB}" type="presParOf" srcId="{20C75794-494C-4E3E-8108-A5249579D5B8}" destId="{2776A708-097A-4B17-89DC-967A147655D4}" srcOrd="1" destOrd="0" presId="urn:microsoft.com/office/officeart/2009/3/layout/HorizontalOrganizationChart"/>
    <dgm:cxn modelId="{69989E4E-8733-4AA5-BE0D-63D31E62CC4A}" type="presParOf" srcId="{006BDD9B-C185-4E72-B2E7-50B2E9DF883A}" destId="{B25A8323-209E-44FB-B367-9548AB26F837}" srcOrd="1" destOrd="0" presId="urn:microsoft.com/office/officeart/2009/3/layout/HorizontalOrganizationChart"/>
    <dgm:cxn modelId="{03A35EAF-9BD1-4EAB-AB90-FBABC5F4A4F1}" type="presParOf" srcId="{006BDD9B-C185-4E72-B2E7-50B2E9DF883A}" destId="{8D8F86C4-F897-446D-8B22-A07D717C7194}" srcOrd="2" destOrd="0" presId="urn:microsoft.com/office/officeart/2009/3/layout/HorizontalOrganizationChart"/>
    <dgm:cxn modelId="{892F1CE1-6D5B-47D1-9ACB-935210B46C21}" type="presParOf" srcId="{C74E9650-786C-42ED-9791-001FFAD40B24}" destId="{4A0A4307-4903-46F0-8E28-8C592DF5A3AD}" srcOrd="2" destOrd="0" presId="urn:microsoft.com/office/officeart/2009/3/layout/HorizontalOrganizationChart"/>
    <dgm:cxn modelId="{637A9D34-0883-4530-BAD7-07B5F14FBA96}" type="presParOf" srcId="{A84AF443-5BF2-4280-BA53-E15CCCDF03E5}" destId="{13499FED-6021-41BB-AD38-9918739BBED9}" srcOrd="4" destOrd="0" presId="urn:microsoft.com/office/officeart/2009/3/layout/HorizontalOrganizationChart"/>
    <dgm:cxn modelId="{C34DD223-4BDA-45ED-888D-3D0A04EEE0A6}" type="presParOf" srcId="{A84AF443-5BF2-4280-BA53-E15CCCDF03E5}" destId="{B15A626C-A6F6-4D91-ADD6-BC1F041F7CDA}" srcOrd="5" destOrd="0" presId="urn:microsoft.com/office/officeart/2009/3/layout/HorizontalOrganizationChart"/>
    <dgm:cxn modelId="{C4F2CC5D-B0F0-4785-AAA3-98A6A684CDB8}" type="presParOf" srcId="{B15A626C-A6F6-4D91-ADD6-BC1F041F7CDA}" destId="{A17142D4-5CFA-4757-B29F-53297E73AF18}" srcOrd="0" destOrd="0" presId="urn:microsoft.com/office/officeart/2009/3/layout/HorizontalOrganizationChart"/>
    <dgm:cxn modelId="{2B625A50-0ADF-435E-B2F3-E92F3305AEC3}" type="presParOf" srcId="{A17142D4-5CFA-4757-B29F-53297E73AF18}" destId="{EBF1E211-8DBA-42AF-80E5-56ACE7767CC8}" srcOrd="0" destOrd="0" presId="urn:microsoft.com/office/officeart/2009/3/layout/HorizontalOrganizationChart"/>
    <dgm:cxn modelId="{8009B622-7A32-4B90-B605-8E0B5EA3B64C}" type="presParOf" srcId="{A17142D4-5CFA-4757-B29F-53297E73AF18}" destId="{82BAB24B-0233-45F6-B0E8-767C46C3F36C}" srcOrd="1" destOrd="0" presId="urn:microsoft.com/office/officeart/2009/3/layout/HorizontalOrganizationChart"/>
    <dgm:cxn modelId="{ABD5C85A-C95E-4EFE-918A-3E8157CCF357}" type="presParOf" srcId="{B15A626C-A6F6-4D91-ADD6-BC1F041F7CDA}" destId="{D8117C53-6B6C-4F04-AC53-36413783B11C}" srcOrd="1" destOrd="0" presId="urn:microsoft.com/office/officeart/2009/3/layout/HorizontalOrganizationChart"/>
    <dgm:cxn modelId="{0867BEF7-E3D1-4BB1-B8BA-4B5F55150EBA}" type="presParOf" srcId="{D8117C53-6B6C-4F04-AC53-36413783B11C}" destId="{805FC851-D814-40E6-9774-3EBE55BF1E53}" srcOrd="0" destOrd="0" presId="urn:microsoft.com/office/officeart/2009/3/layout/HorizontalOrganizationChart"/>
    <dgm:cxn modelId="{C117A644-28AA-4A50-80A4-3F57A658C8C5}" type="presParOf" srcId="{D8117C53-6B6C-4F04-AC53-36413783B11C}" destId="{E521243E-FF8C-4E26-A9EA-35D181F91DC0}" srcOrd="1" destOrd="0" presId="urn:microsoft.com/office/officeart/2009/3/layout/HorizontalOrganizationChart"/>
    <dgm:cxn modelId="{78DB5BEB-0352-4AC3-80CB-725070F96D73}" type="presParOf" srcId="{E521243E-FF8C-4E26-A9EA-35D181F91DC0}" destId="{C8151C5B-5ED3-45E7-84AB-A064B78529CC}" srcOrd="0" destOrd="0" presId="urn:microsoft.com/office/officeart/2009/3/layout/HorizontalOrganizationChart"/>
    <dgm:cxn modelId="{0A272F81-DCBF-457D-A462-F1A4F788B39C}" type="presParOf" srcId="{C8151C5B-5ED3-45E7-84AB-A064B78529CC}" destId="{1615FDC8-57A0-4D5B-9CAE-36F4FDF5EEA9}" srcOrd="0" destOrd="0" presId="urn:microsoft.com/office/officeart/2009/3/layout/HorizontalOrganizationChart"/>
    <dgm:cxn modelId="{32D7BCE8-3051-4083-8A7D-F2F2B21950AE}" type="presParOf" srcId="{C8151C5B-5ED3-45E7-84AB-A064B78529CC}" destId="{5DD53396-544B-487C-8944-4DF94E3A6998}" srcOrd="1" destOrd="0" presId="urn:microsoft.com/office/officeart/2009/3/layout/HorizontalOrganizationChart"/>
    <dgm:cxn modelId="{ACCA440C-E923-4270-90C9-C16385DF6AC1}" type="presParOf" srcId="{E521243E-FF8C-4E26-A9EA-35D181F91DC0}" destId="{3C24AFCF-D567-4664-8E77-37E29146BB80}" srcOrd="1" destOrd="0" presId="urn:microsoft.com/office/officeart/2009/3/layout/HorizontalOrganizationChart"/>
    <dgm:cxn modelId="{DCFF5D5A-FEDA-4D40-9D5A-F5D8082D77BE}" type="presParOf" srcId="{E521243E-FF8C-4E26-A9EA-35D181F91DC0}" destId="{0E299D9E-F195-4DAD-9CC7-F0AEFBFC8EF1}" srcOrd="2" destOrd="0" presId="urn:microsoft.com/office/officeart/2009/3/layout/HorizontalOrganizationChart"/>
    <dgm:cxn modelId="{9C1E7150-5CC3-402D-B9DA-7FFDDC0B0F18}" type="presParOf" srcId="{B15A626C-A6F6-4D91-ADD6-BC1F041F7CDA}" destId="{FE7F1471-A40C-40FC-AFF3-4812FB573807}" srcOrd="2" destOrd="0" presId="urn:microsoft.com/office/officeart/2009/3/layout/HorizontalOrganizationChart"/>
    <dgm:cxn modelId="{E289E1F8-C850-4AFF-92B7-BAB696995985}" type="presParOf" srcId="{5B6056B0-6A59-447F-8D95-3B12003554B3}" destId="{C49DC60A-7F7C-4CCA-A628-6FBD0C39F214}" srcOrd="2" destOrd="0" presId="urn:microsoft.com/office/officeart/2009/3/layout/HorizontalOrganizationChart"/>
    <dgm:cxn modelId="{D56134CC-9CE9-4586-90BB-540364176853}" type="presParOf" srcId="{8B8A54D5-FC77-49A9-8F7D-724BC3D90F97}" destId="{11E50745-56E6-4929-B150-8AF726B28F28}" srcOrd="4" destOrd="0" presId="urn:microsoft.com/office/officeart/2009/3/layout/HorizontalOrganizationChart"/>
    <dgm:cxn modelId="{5EAD862F-D687-4BA5-81A8-393AEADCB74A}" type="presParOf" srcId="{8B8A54D5-FC77-49A9-8F7D-724BC3D90F97}" destId="{DB4556D7-3206-4B8B-B5DE-E8D205FA575F}" srcOrd="5" destOrd="0" presId="urn:microsoft.com/office/officeart/2009/3/layout/HorizontalOrganizationChart"/>
    <dgm:cxn modelId="{F22494ED-3870-4AD1-9316-0B86FB188CE3}" type="presParOf" srcId="{DB4556D7-3206-4B8B-B5DE-E8D205FA575F}" destId="{68F1AE8F-DA28-43F7-B6A3-19DEDC9FD939}" srcOrd="0" destOrd="0" presId="urn:microsoft.com/office/officeart/2009/3/layout/HorizontalOrganizationChart"/>
    <dgm:cxn modelId="{F849667E-8AFD-4321-81AE-A4A462C904E0}" type="presParOf" srcId="{68F1AE8F-DA28-43F7-B6A3-19DEDC9FD939}" destId="{D20385E2-7DF3-4E48-A2D3-DED85A9ADCB0}" srcOrd="0" destOrd="0" presId="urn:microsoft.com/office/officeart/2009/3/layout/HorizontalOrganizationChart"/>
    <dgm:cxn modelId="{510E02E3-229F-46C5-846F-12971734546E}" type="presParOf" srcId="{68F1AE8F-DA28-43F7-B6A3-19DEDC9FD939}" destId="{C9373133-7F11-4F00-AC11-48E55A9FE705}" srcOrd="1" destOrd="0" presId="urn:microsoft.com/office/officeart/2009/3/layout/HorizontalOrganizationChart"/>
    <dgm:cxn modelId="{43D4828F-1584-4E42-9389-26E61EF2E5B4}" type="presParOf" srcId="{DB4556D7-3206-4B8B-B5DE-E8D205FA575F}" destId="{30B35829-3EBC-46B9-BB16-D3BAB1CAEE84}" srcOrd="1" destOrd="0" presId="urn:microsoft.com/office/officeart/2009/3/layout/HorizontalOrganizationChart"/>
    <dgm:cxn modelId="{B2A44D65-5071-4B15-9868-EB2C64E30520}" type="presParOf" srcId="{30B35829-3EBC-46B9-BB16-D3BAB1CAEE84}" destId="{44178A00-6ECA-4513-9BDF-0C85C9767E1E}" srcOrd="0" destOrd="0" presId="urn:microsoft.com/office/officeart/2009/3/layout/HorizontalOrganizationChart"/>
    <dgm:cxn modelId="{F23D3FF2-931F-455C-9858-151FEF1F2345}" type="presParOf" srcId="{30B35829-3EBC-46B9-BB16-D3BAB1CAEE84}" destId="{CD63C5F5-52D1-4C17-8AAE-F2A529525915}" srcOrd="1" destOrd="0" presId="urn:microsoft.com/office/officeart/2009/3/layout/HorizontalOrganizationChart"/>
    <dgm:cxn modelId="{834A0B60-3D43-454A-AD61-B9693FC85AA4}" type="presParOf" srcId="{CD63C5F5-52D1-4C17-8AAE-F2A529525915}" destId="{C0CA37F2-E4AF-416C-A980-B6C1D26305B1}" srcOrd="0" destOrd="0" presId="urn:microsoft.com/office/officeart/2009/3/layout/HorizontalOrganizationChart"/>
    <dgm:cxn modelId="{46244590-57EE-4808-A71D-600473DA4D1C}" type="presParOf" srcId="{C0CA37F2-E4AF-416C-A980-B6C1D26305B1}" destId="{023E6DCA-DD8E-4E20-B020-28297606EEA8}" srcOrd="0" destOrd="0" presId="urn:microsoft.com/office/officeart/2009/3/layout/HorizontalOrganizationChart"/>
    <dgm:cxn modelId="{46F1311F-8008-4036-83F6-579BE2F8168F}" type="presParOf" srcId="{C0CA37F2-E4AF-416C-A980-B6C1D26305B1}" destId="{5F3A46A8-B41C-4489-9BF8-09EFF6D6BE25}" srcOrd="1" destOrd="0" presId="urn:microsoft.com/office/officeart/2009/3/layout/HorizontalOrganizationChart"/>
    <dgm:cxn modelId="{093D1A1B-BE04-4835-887C-86552962EF83}" type="presParOf" srcId="{CD63C5F5-52D1-4C17-8AAE-F2A529525915}" destId="{AC56DCE9-B1E0-405B-9D24-9BC2AF5806E6}" srcOrd="1" destOrd="0" presId="urn:microsoft.com/office/officeart/2009/3/layout/HorizontalOrganizationChart"/>
    <dgm:cxn modelId="{8895466C-8990-4813-9540-778DA49BD3C4}" type="presParOf" srcId="{AC56DCE9-B1E0-405B-9D24-9BC2AF5806E6}" destId="{B9488D13-93B2-4EA2-BD93-95CB3C500CB1}" srcOrd="0" destOrd="0" presId="urn:microsoft.com/office/officeart/2009/3/layout/HorizontalOrganizationChart"/>
    <dgm:cxn modelId="{031AA8B6-08BD-4492-8E52-C47762FF8FA8}" type="presParOf" srcId="{AC56DCE9-B1E0-405B-9D24-9BC2AF5806E6}" destId="{4F7F72BB-897F-4F22-AE46-162D9F8C46C4}" srcOrd="1" destOrd="0" presId="urn:microsoft.com/office/officeart/2009/3/layout/HorizontalOrganizationChart"/>
    <dgm:cxn modelId="{26D6D5B5-CEDA-4B7D-BCC2-29129DFAAF05}" type="presParOf" srcId="{4F7F72BB-897F-4F22-AE46-162D9F8C46C4}" destId="{37C797CD-6DA7-4578-AB05-8DB3D303E56B}" srcOrd="0" destOrd="0" presId="urn:microsoft.com/office/officeart/2009/3/layout/HorizontalOrganizationChart"/>
    <dgm:cxn modelId="{DF7647E6-2A3B-4A47-B2C0-EB800C25741D}" type="presParOf" srcId="{37C797CD-6DA7-4578-AB05-8DB3D303E56B}" destId="{69DF64E2-8107-4AD3-86EF-6D8F89CDBD36}" srcOrd="0" destOrd="0" presId="urn:microsoft.com/office/officeart/2009/3/layout/HorizontalOrganizationChart"/>
    <dgm:cxn modelId="{49656469-9430-4257-91B9-DFA9EE151184}" type="presParOf" srcId="{37C797CD-6DA7-4578-AB05-8DB3D303E56B}" destId="{BE703923-8163-44E2-9A0F-7138E3EAB823}" srcOrd="1" destOrd="0" presId="urn:microsoft.com/office/officeart/2009/3/layout/HorizontalOrganizationChart"/>
    <dgm:cxn modelId="{99E90A9C-3BCF-469F-BF57-D5050F825B71}" type="presParOf" srcId="{4F7F72BB-897F-4F22-AE46-162D9F8C46C4}" destId="{DFAD8DDF-618D-4C6E-BF39-BFE34E8AE615}" srcOrd="1" destOrd="0" presId="urn:microsoft.com/office/officeart/2009/3/layout/HorizontalOrganizationChart"/>
    <dgm:cxn modelId="{8821F784-CF3B-4A27-B52B-838CC4652B0C}" type="presParOf" srcId="{4F7F72BB-897F-4F22-AE46-162D9F8C46C4}" destId="{874D69D0-51B4-43F1-8B61-595B9F1B5D72}" srcOrd="2" destOrd="0" presId="urn:microsoft.com/office/officeart/2009/3/layout/HorizontalOrganizationChart"/>
    <dgm:cxn modelId="{D04E081E-B980-437D-9FC6-F8F796AFB519}" type="presParOf" srcId="{CD63C5F5-52D1-4C17-8AAE-F2A529525915}" destId="{86D53B76-738A-4F5F-B139-E92574191D12}" srcOrd="2" destOrd="0" presId="urn:microsoft.com/office/officeart/2009/3/layout/HorizontalOrganizationChart"/>
    <dgm:cxn modelId="{6D3C17C9-2EDD-4378-9E45-41FED0803D81}" type="presParOf" srcId="{DB4556D7-3206-4B8B-B5DE-E8D205FA575F}" destId="{4DA7F760-7B44-4A52-BC8B-A8CFAA6F25A6}" srcOrd="2" destOrd="0" presId="urn:microsoft.com/office/officeart/2009/3/layout/HorizontalOrganizationChart"/>
    <dgm:cxn modelId="{43ACAB1A-A6B7-4AC3-B377-BC652C9991D6}" type="presParOf" srcId="{A907E1EE-3547-44BB-B28A-CBFC1F76E34D}" destId="{41E92F1C-6CE9-4566-B3F7-15A66C0DB2AD}"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8DEB31-AF47-4E32-A1ED-E51004DE4BB3}" type="doc">
      <dgm:prSet loTypeId="urn:microsoft.com/office/officeart/2009/3/layout/HorizontalOrganizationChart" loCatId="hierarchy" qsTypeId="urn:microsoft.com/office/officeart/2005/8/quickstyle/simple1" qsCatId="simple" csTypeId="urn:microsoft.com/office/officeart/2005/8/colors/accent0_1" csCatId="mainScheme" phldr="1"/>
      <dgm:spPr/>
      <dgm:t>
        <a:bodyPr/>
        <a:lstStyle/>
        <a:p>
          <a:endParaRPr lang="es-ES"/>
        </a:p>
      </dgm:t>
    </dgm:pt>
    <dgm:pt modelId="{BB93CB96-4206-4552-BF0D-0D3B713CD8F7}">
      <dgm:prSet phldrT="[Texto]" custT="1"/>
      <dgm:spPr>
        <a:solidFill>
          <a:srgbClr val="F3AA79"/>
        </a:solidFill>
      </dgm:spPr>
      <dgm:t>
        <a:bodyPr/>
        <a:lstStyle/>
        <a:p>
          <a:r>
            <a:rPr lang="es-ES" sz="1000" b="1" noProof="0">
              <a:latin typeface="Arial" pitchFamily="34" charset="0"/>
              <a:cs typeface="Arial" pitchFamily="34" charset="0"/>
            </a:rPr>
            <a:t>INFORME RESUMEN ANUAL RESULTADOS DEL CONTROL INTERNO</a:t>
          </a:r>
          <a:endParaRPr lang="es-ES" sz="1000" b="1" noProof="0">
            <a:solidFill>
              <a:schemeClr val="bg2">
                <a:lumMod val="25000"/>
              </a:schemeClr>
            </a:solidFill>
            <a:latin typeface="Arial" pitchFamily="34" charset="0"/>
            <a:cs typeface="Arial" pitchFamily="34" charset="0"/>
          </a:endParaRPr>
        </a:p>
      </dgm:t>
    </dgm:pt>
    <dgm:pt modelId="{3F7DE267-765D-4CEB-A0CF-05F4FF416C11}" type="parTrans" cxnId="{93EBDFA4-861D-4DBB-BA38-8AB42AF227C5}">
      <dgm:prSet/>
      <dgm:spPr/>
      <dgm:t>
        <a:bodyPr/>
        <a:lstStyle/>
        <a:p>
          <a:endParaRPr lang="es-ES" sz="1000" noProof="0">
            <a:latin typeface="Arial" panose="020B0604020202020204" pitchFamily="34" charset="0"/>
            <a:cs typeface="Arial" panose="020B0604020202020204" pitchFamily="34" charset="0"/>
          </a:endParaRPr>
        </a:p>
      </dgm:t>
    </dgm:pt>
    <dgm:pt modelId="{E875F9C1-044D-481C-A5CA-2B06CB433C61}" type="sibTrans" cxnId="{93EBDFA4-861D-4DBB-BA38-8AB42AF227C5}">
      <dgm:prSet/>
      <dgm:spPr/>
      <dgm:t>
        <a:bodyPr/>
        <a:lstStyle/>
        <a:p>
          <a:endParaRPr lang="es-ES" sz="1000" noProof="0">
            <a:latin typeface="Arial" panose="020B0604020202020204" pitchFamily="34" charset="0"/>
            <a:cs typeface="Arial" panose="020B0604020202020204" pitchFamily="34" charset="0"/>
          </a:endParaRPr>
        </a:p>
      </dgm:t>
    </dgm:pt>
    <dgm:pt modelId="{9A645855-2FE8-417A-B037-D6D7ADFD235D}">
      <dgm:prSet phldrT="[Texto]" custT="1"/>
      <dgm:spPr>
        <a:solidFill>
          <a:schemeClr val="bg2"/>
        </a:solidFill>
      </dgm:spPr>
      <dgm:t>
        <a:bodyPr/>
        <a:lstStyle/>
        <a:p>
          <a:r>
            <a:rPr lang="es-ES" sz="1000" b="1" noProof="0">
              <a:solidFill>
                <a:schemeClr val="bg2">
                  <a:lumMod val="25000"/>
                </a:schemeClr>
              </a:solidFill>
              <a:latin typeface="Arial" pitchFamily="34" charset="0"/>
              <a:cs typeface="Arial" pitchFamily="34" charset="0"/>
            </a:rPr>
            <a:t>INTRODUCCIÓN</a:t>
          </a:r>
        </a:p>
      </dgm:t>
    </dgm:pt>
    <dgm:pt modelId="{979CCB6E-4C9D-4841-996A-D502BFB6A5DB}" type="parTrans" cxnId="{F1302FF8-59BD-4490-922B-0B03E072A33D}">
      <dgm:prSet/>
      <dgm:spPr/>
      <dgm:t>
        <a:bodyPr/>
        <a:lstStyle/>
        <a:p>
          <a:endParaRPr lang="es-ES" sz="1000" noProof="0"/>
        </a:p>
      </dgm:t>
    </dgm:pt>
    <dgm:pt modelId="{42BE4AFC-BB02-4D2C-B5F8-05AEC38E7BF1}" type="sibTrans" cxnId="{F1302FF8-59BD-4490-922B-0B03E072A33D}">
      <dgm:prSet/>
      <dgm:spPr/>
      <dgm:t>
        <a:bodyPr/>
        <a:lstStyle/>
        <a:p>
          <a:endParaRPr lang="es-ES" sz="1000" noProof="0"/>
        </a:p>
      </dgm:t>
    </dgm:pt>
    <dgm:pt modelId="{DE8568A0-A626-4030-8687-724EA87F06E2}">
      <dgm:prSet custT="1"/>
      <dgm:spPr>
        <a:solidFill>
          <a:schemeClr val="bg2"/>
        </a:solidFill>
      </dgm:spPr>
      <dgm:t>
        <a:bodyPr/>
        <a:lstStyle/>
        <a:p>
          <a:r>
            <a:rPr lang="es-ES" sz="1000" b="1" noProof="0" dirty="0">
              <a:solidFill>
                <a:schemeClr val="bg2">
                  <a:lumMod val="25000"/>
                </a:schemeClr>
              </a:solidFill>
              <a:latin typeface="Arial" pitchFamily="34" charset="0"/>
              <a:cs typeface="Arial" pitchFamily="34" charset="0"/>
            </a:rPr>
            <a:t>CONCLUSIONES </a:t>
          </a:r>
          <a:r>
            <a:rPr lang="es-ES" sz="1000" b="1" noProof="0">
              <a:solidFill>
                <a:schemeClr val="bg2">
                  <a:lumMod val="25000"/>
                </a:schemeClr>
              </a:solidFill>
              <a:latin typeface="Arial" pitchFamily="34" charset="0"/>
              <a:cs typeface="Arial" pitchFamily="34" charset="0"/>
            </a:rPr>
            <a:t>Y RECOMENDACIONES</a:t>
          </a:r>
          <a:endParaRPr lang="es-ES" sz="1000" b="1" noProof="0" dirty="0">
            <a:solidFill>
              <a:schemeClr val="bg2">
                <a:lumMod val="25000"/>
              </a:schemeClr>
            </a:solidFill>
            <a:latin typeface="Arial" pitchFamily="34" charset="0"/>
            <a:cs typeface="Arial" pitchFamily="34" charset="0"/>
          </a:endParaRPr>
        </a:p>
      </dgm:t>
    </dgm:pt>
    <dgm:pt modelId="{A00F5603-EC4B-4182-ABC2-55A5DFDEADC1}" type="parTrans" cxnId="{04893421-9BE9-4D8F-8E69-25B8807222C9}">
      <dgm:prSet/>
      <dgm:spPr/>
      <dgm:t>
        <a:bodyPr/>
        <a:lstStyle/>
        <a:p>
          <a:endParaRPr lang="es-ES" sz="1000" noProof="0"/>
        </a:p>
      </dgm:t>
    </dgm:pt>
    <dgm:pt modelId="{A73A7097-72C8-4F25-960B-80AA6E5B95E6}" type="sibTrans" cxnId="{04893421-9BE9-4D8F-8E69-25B8807222C9}">
      <dgm:prSet/>
      <dgm:spPr/>
      <dgm:t>
        <a:bodyPr/>
        <a:lstStyle/>
        <a:p>
          <a:endParaRPr lang="es-ES" sz="1000" noProof="0"/>
        </a:p>
      </dgm:t>
    </dgm:pt>
    <dgm:pt modelId="{E04631AD-3DA4-485A-8579-7124468619AC}">
      <dgm:prSet custT="1"/>
      <dgm:spPr>
        <a:solidFill>
          <a:schemeClr val="bg2"/>
        </a:solidFill>
      </dgm:spPr>
      <dgm:t>
        <a:bodyPr/>
        <a:lstStyle/>
        <a:p>
          <a:r>
            <a:rPr lang="es-ES" sz="1000" b="1" noProof="0" dirty="0">
              <a:solidFill>
                <a:schemeClr val="bg2">
                  <a:lumMod val="25000"/>
                </a:schemeClr>
              </a:solidFill>
              <a:latin typeface="Arial" pitchFamily="34" charset="0"/>
              <a:cs typeface="Arial" pitchFamily="34" charset="0"/>
            </a:rPr>
            <a:t>DEFICIENCIAS QUE REQUIERAN LA ADOPCIÓN DE MEDIDAS CORRECTORAS A TRAVÉS DE UN PLAN DE ACCIÓN </a:t>
          </a:r>
        </a:p>
      </dgm:t>
    </dgm:pt>
    <dgm:pt modelId="{09998446-2A99-4325-80A9-E95EC3F3AA30}" type="parTrans" cxnId="{9A5B252F-23FF-4D48-AB89-503B319B6CC3}">
      <dgm:prSet/>
      <dgm:spPr/>
      <dgm:t>
        <a:bodyPr/>
        <a:lstStyle/>
        <a:p>
          <a:endParaRPr lang="es-ES" sz="1000" noProof="0"/>
        </a:p>
      </dgm:t>
    </dgm:pt>
    <dgm:pt modelId="{6DA15740-BFA9-4551-9A2E-699C9242F6D2}" type="sibTrans" cxnId="{9A5B252F-23FF-4D48-AB89-503B319B6CC3}">
      <dgm:prSet/>
      <dgm:spPr/>
      <dgm:t>
        <a:bodyPr/>
        <a:lstStyle/>
        <a:p>
          <a:endParaRPr lang="es-ES" sz="1000" noProof="0"/>
        </a:p>
      </dgm:t>
    </dgm:pt>
    <dgm:pt modelId="{448B5579-14B4-4A75-A3AB-28F4F5E5BB69}">
      <dgm:prSet custT="1"/>
      <dgm:spPr>
        <a:solidFill>
          <a:schemeClr val="bg2"/>
        </a:solidFill>
      </dgm:spPr>
      <dgm:t>
        <a:bodyPr/>
        <a:lstStyle/>
        <a:p>
          <a:r>
            <a:rPr lang="es-ES" sz="1000" b="1" noProof="0" dirty="0">
              <a:solidFill>
                <a:schemeClr val="bg2">
                  <a:lumMod val="25000"/>
                </a:schemeClr>
              </a:solidFill>
              <a:latin typeface="Arial" pitchFamily="34" charset="0"/>
              <a:cs typeface="Arial" pitchFamily="34" charset="0"/>
            </a:rPr>
            <a:t>VALORACIÓN DEL PLAN DE ACCIÓN DEL EJERCICIO ANTERIOR</a:t>
          </a:r>
        </a:p>
      </dgm:t>
    </dgm:pt>
    <dgm:pt modelId="{77C16C12-39A9-4FA6-AA94-A713449D7778}" type="parTrans" cxnId="{636B1EBC-3089-4942-AA02-1795544BB763}">
      <dgm:prSet/>
      <dgm:spPr/>
      <dgm:t>
        <a:bodyPr/>
        <a:lstStyle/>
        <a:p>
          <a:endParaRPr lang="es-ES" sz="1000" noProof="0"/>
        </a:p>
      </dgm:t>
    </dgm:pt>
    <dgm:pt modelId="{680FF734-132B-4235-9E24-C0EFB5DBAE0A}" type="sibTrans" cxnId="{636B1EBC-3089-4942-AA02-1795544BB763}">
      <dgm:prSet/>
      <dgm:spPr/>
      <dgm:t>
        <a:bodyPr/>
        <a:lstStyle/>
        <a:p>
          <a:endParaRPr lang="es-ES" sz="1000" noProof="0"/>
        </a:p>
      </dgm:t>
    </dgm:pt>
    <dgm:pt modelId="{3CDECA95-CFA4-4211-9126-907224AA9526}">
      <dgm:prSet phldrT="[Texto]" custT="1"/>
      <dgm:spPr>
        <a:solidFill>
          <a:schemeClr val="bg1"/>
        </a:solidFill>
      </dgm:spPr>
      <dgm:t>
        <a:bodyPr/>
        <a:lstStyle/>
        <a:p>
          <a:pPr algn="just"/>
          <a:r>
            <a:rPr lang="es-ES" sz="1000" b="0" noProof="0" dirty="0">
              <a:solidFill>
                <a:schemeClr val="bg2">
                  <a:lumMod val="25000"/>
                </a:schemeClr>
              </a:solidFill>
              <a:latin typeface="Arial" pitchFamily="34" charset="0"/>
              <a:cs typeface="Arial" pitchFamily="34" charset="0"/>
            </a:rPr>
            <a:t>Debe contener la normativa en base a la cual se elabora el informe, el ejercicio y la entidad local a que hace referencia. También se incluirá el régimen de control al que están sometidos los actos de la entidad local, ya sea de régimen ordinario o simplificado que regula el Título V del RD 424/2017 </a:t>
          </a:r>
        </a:p>
      </dgm:t>
    </dgm:pt>
    <dgm:pt modelId="{DBCD3C62-4E55-4F27-98DB-FFA388578B1B}" type="parTrans" cxnId="{7BF87E5E-59FD-4D14-B3FE-9FE28C67996A}">
      <dgm:prSet/>
      <dgm:spPr/>
      <dgm:t>
        <a:bodyPr/>
        <a:lstStyle/>
        <a:p>
          <a:endParaRPr lang="es-ES" sz="1000" noProof="0"/>
        </a:p>
      </dgm:t>
    </dgm:pt>
    <dgm:pt modelId="{3372DC62-A970-4548-8041-C3B64DF5C1A0}" type="sibTrans" cxnId="{7BF87E5E-59FD-4D14-B3FE-9FE28C67996A}">
      <dgm:prSet/>
      <dgm:spPr/>
      <dgm:t>
        <a:bodyPr/>
        <a:lstStyle/>
        <a:p>
          <a:endParaRPr lang="es-ES" sz="1000" noProof="0"/>
        </a:p>
      </dgm:t>
    </dgm:pt>
    <dgm:pt modelId="{B90BBEEF-5996-480F-BE2E-BE8EE05EF1B0}">
      <dgm:prSet custT="1"/>
      <dgm:spPr>
        <a:solidFill>
          <a:schemeClr val="bg1"/>
        </a:solidFill>
      </dgm:spPr>
      <dgm:t>
        <a:bodyPr/>
        <a:lstStyle/>
        <a:p>
          <a:pPr algn="just"/>
          <a:r>
            <a:rPr lang="es-ES" sz="1000" noProof="0" dirty="0">
              <a:latin typeface="Arial" pitchFamily="34" charset="0"/>
              <a:cs typeface="Arial" pitchFamily="34" charset="0"/>
            </a:rPr>
            <a:t>Si en las conclusiones se establecen deficiencias que requieran la adopción de medidas correctoras a través del Plan de acción, se incluirá este apartado detallando estas medidas de forma concreta para facilitar tanto la adopción de las medidas como su seguimiento y valoración. </a:t>
          </a:r>
          <a:endParaRPr lang="es-ES" sz="1000" b="1" noProof="0" dirty="0">
            <a:solidFill>
              <a:schemeClr val="bg2">
                <a:lumMod val="25000"/>
              </a:schemeClr>
            </a:solidFill>
            <a:latin typeface="Arial" pitchFamily="34" charset="0"/>
            <a:cs typeface="Arial" pitchFamily="34" charset="0"/>
          </a:endParaRPr>
        </a:p>
      </dgm:t>
    </dgm:pt>
    <dgm:pt modelId="{682312FF-C1BB-4848-8DEE-CD4B1DE0070E}" type="parTrans" cxnId="{B224D494-2C54-4DC6-907F-740FEC4D96DD}">
      <dgm:prSet/>
      <dgm:spPr/>
      <dgm:t>
        <a:bodyPr/>
        <a:lstStyle/>
        <a:p>
          <a:endParaRPr lang="es-ES" sz="1000" noProof="0"/>
        </a:p>
      </dgm:t>
    </dgm:pt>
    <dgm:pt modelId="{92295434-9618-4750-BD19-E5EF67345D2C}" type="sibTrans" cxnId="{B224D494-2C54-4DC6-907F-740FEC4D96DD}">
      <dgm:prSet/>
      <dgm:spPr/>
      <dgm:t>
        <a:bodyPr/>
        <a:lstStyle/>
        <a:p>
          <a:endParaRPr lang="es-ES" sz="1000" noProof="0"/>
        </a:p>
      </dgm:t>
    </dgm:pt>
    <dgm:pt modelId="{24CE5F73-1AA9-43EA-AF74-3A5F97512E6F}">
      <dgm:prSet custT="1"/>
      <dgm:spPr>
        <a:solidFill>
          <a:schemeClr val="bg1"/>
        </a:solidFill>
      </dgm:spPr>
      <dgm:t>
        <a:bodyPr/>
        <a:lstStyle/>
        <a:p>
          <a:pPr algn="just"/>
          <a:r>
            <a:rPr lang="es-ES" sz="1000" noProof="0" dirty="0">
              <a:latin typeface="Arial" pitchFamily="34" charset="0"/>
              <a:cs typeface="Arial" pitchFamily="34" charset="0"/>
            </a:rPr>
            <a:t>Se deberá incluir este apartado, en el siguiente informe resumen a aquél en el que se hubieran señalado conclusiones que requieran la elaboración de un plan de acción, se recogerá la valoración que el órgano de control realiza del plan de acción formalizado por el Presidente de la Corporación, de acuerdo con lo establecido en el artículo 38 del RD 424/2017. La valoración a realizar deberá tomar en consideración: si se ha formalizado el plan de acción, si incluye medidas, plazos y responsables para corregir las deficiencias puestas de manifiesto en el anterior informe resumen, si efectivamente las medidas se han implantado en los plazos previstos y han permitido corregir las deficiencias puestas de manifiesto, o si están pendientes de adoptar o no han permitido corregir las deficiencias. </a:t>
          </a:r>
          <a:endParaRPr lang="es-ES" sz="1000" b="1" noProof="0" dirty="0">
            <a:solidFill>
              <a:schemeClr val="bg2">
                <a:lumMod val="25000"/>
              </a:schemeClr>
            </a:solidFill>
            <a:latin typeface="Arial" pitchFamily="34" charset="0"/>
            <a:cs typeface="Arial" pitchFamily="34" charset="0"/>
          </a:endParaRPr>
        </a:p>
      </dgm:t>
    </dgm:pt>
    <dgm:pt modelId="{909E144C-9D6D-469E-A633-2F51EA7B1EC4}" type="parTrans" cxnId="{D3F5E960-81E7-4CEA-9A0E-740F0E83DB4A}">
      <dgm:prSet/>
      <dgm:spPr/>
      <dgm:t>
        <a:bodyPr/>
        <a:lstStyle/>
        <a:p>
          <a:endParaRPr lang="es-ES" sz="1000" noProof="0"/>
        </a:p>
      </dgm:t>
    </dgm:pt>
    <dgm:pt modelId="{4EB33D75-D554-4F74-A45D-11B9BF8383E9}" type="sibTrans" cxnId="{D3F5E960-81E7-4CEA-9A0E-740F0E83DB4A}">
      <dgm:prSet/>
      <dgm:spPr/>
      <dgm:t>
        <a:bodyPr/>
        <a:lstStyle/>
        <a:p>
          <a:endParaRPr lang="es-ES" sz="1000" noProof="0"/>
        </a:p>
      </dgm:t>
    </dgm:pt>
    <dgm:pt modelId="{DECF0188-CEDD-47B0-A802-4C76BD3C697B}">
      <dgm:prSet custT="1"/>
      <dgm:spPr/>
      <dgm:t>
        <a:bodyPr/>
        <a:lstStyle/>
        <a:p>
          <a:pPr algn="just"/>
          <a:r>
            <a:rPr lang="es-ES" sz="1000" b="0" noProof="0" dirty="0">
              <a:solidFill>
                <a:schemeClr val="bg2">
                  <a:lumMod val="25000"/>
                </a:schemeClr>
              </a:solidFill>
              <a:latin typeface="Arial" pitchFamily="34" charset="0"/>
              <a:cs typeface="Arial" pitchFamily="34" charset="0"/>
            </a:rPr>
            <a:t>Se incluirá una breve referencia a las actuaciones de control realizadas en el ejercicio, que han sido la base para la elaboración del informe resumen.  </a:t>
          </a:r>
        </a:p>
      </dgm:t>
    </dgm:pt>
    <dgm:pt modelId="{7AF87927-605B-43D2-9464-C979E29BA3BA}" type="parTrans" cxnId="{5CD5877B-6025-43C1-9BFE-02EB7C4EE3F0}">
      <dgm:prSet/>
      <dgm:spPr/>
      <dgm:t>
        <a:bodyPr/>
        <a:lstStyle/>
        <a:p>
          <a:endParaRPr lang="es-ES" sz="1000" noProof="0"/>
        </a:p>
      </dgm:t>
    </dgm:pt>
    <dgm:pt modelId="{CB90EE4D-60DB-4761-9187-E168F2F932BD}" type="sibTrans" cxnId="{5CD5877B-6025-43C1-9BFE-02EB7C4EE3F0}">
      <dgm:prSet/>
      <dgm:spPr/>
      <dgm:t>
        <a:bodyPr/>
        <a:lstStyle/>
        <a:p>
          <a:endParaRPr lang="es-ES" sz="1000" noProof="0"/>
        </a:p>
      </dgm:t>
    </dgm:pt>
    <dgm:pt modelId="{79C5E3F6-0C10-4175-995B-8E2834803DFE}">
      <dgm:prSet custT="1"/>
      <dgm:spPr/>
      <dgm:t>
        <a:bodyPr/>
        <a:lstStyle/>
        <a:p>
          <a:pPr algn="just"/>
          <a:r>
            <a:rPr lang="es-ES" sz="1000" noProof="0" dirty="0">
              <a:latin typeface="Arial" pitchFamily="34" charset="0"/>
              <a:cs typeface="Arial" pitchFamily="34" charset="0"/>
            </a:rPr>
            <a:t>Se expondrán las conclusiones relevantes que se deduzcan de las actuaciones de control realizadas, dedicando apartados diferentes a cada una de las modalidades de control: función interventora, control permanente y auditoría pública.</a:t>
          </a:r>
        </a:p>
      </dgm:t>
    </dgm:pt>
    <dgm:pt modelId="{4AC2D98C-F020-4C42-8FA9-E16877E0C349}" type="parTrans" cxnId="{EA8EF9FA-D1BF-41E9-BD01-F159C1203111}">
      <dgm:prSet/>
      <dgm:spPr/>
      <dgm:t>
        <a:bodyPr/>
        <a:lstStyle/>
        <a:p>
          <a:endParaRPr lang="es-ES" sz="1000" noProof="0"/>
        </a:p>
      </dgm:t>
    </dgm:pt>
    <dgm:pt modelId="{FAE25698-8715-45D3-9C5D-ADA04A11FDB3}" type="sibTrans" cxnId="{EA8EF9FA-D1BF-41E9-BD01-F159C1203111}">
      <dgm:prSet/>
      <dgm:spPr/>
      <dgm:t>
        <a:bodyPr/>
        <a:lstStyle/>
        <a:p>
          <a:endParaRPr lang="es-ES" sz="1000" noProof="0"/>
        </a:p>
      </dgm:t>
    </dgm:pt>
    <dgm:pt modelId="{45004CB4-EE1D-4DA4-8834-75F2CA589ED3}">
      <dgm:prSet custT="1"/>
      <dgm:spPr/>
      <dgm:t>
        <a:bodyPr/>
        <a:lstStyle/>
        <a:p>
          <a:pPr algn="just"/>
          <a:r>
            <a:rPr lang="es-ES" sz="1000" b="0" noProof="0" dirty="0">
              <a:solidFill>
                <a:schemeClr val="bg2">
                  <a:lumMod val="25000"/>
                </a:schemeClr>
              </a:solidFill>
              <a:latin typeface="Arial" pitchFamily="34" charset="0"/>
              <a:cs typeface="Arial" pitchFamily="34" charset="0"/>
            </a:rPr>
            <a:t>Si se considera oportuno, se puede incluir un anexo con la relación detallada de las actuaciones de control permanente y auditoría pública realizadas durante el ejercicio. </a:t>
          </a:r>
        </a:p>
      </dgm:t>
    </dgm:pt>
    <dgm:pt modelId="{A4E80EFB-0309-4150-B0F4-F434BFBCC041}" type="parTrans" cxnId="{C9F99260-103A-47DD-BE74-A2C13DD03E9F}">
      <dgm:prSet/>
      <dgm:spPr/>
      <dgm:t>
        <a:bodyPr/>
        <a:lstStyle/>
        <a:p>
          <a:endParaRPr lang="es-ES" sz="1000" noProof="0"/>
        </a:p>
      </dgm:t>
    </dgm:pt>
    <dgm:pt modelId="{60030839-A478-408B-A9D9-C185901F2F64}" type="sibTrans" cxnId="{C9F99260-103A-47DD-BE74-A2C13DD03E9F}">
      <dgm:prSet/>
      <dgm:spPr/>
      <dgm:t>
        <a:bodyPr/>
        <a:lstStyle/>
        <a:p>
          <a:endParaRPr lang="es-ES" sz="1000" noProof="0"/>
        </a:p>
      </dgm:t>
    </dgm:pt>
    <dgm:pt modelId="{745CC2EE-6FCD-4796-8D76-359055C72380}">
      <dgm:prSet custT="1"/>
      <dgm:spPr/>
      <dgm:t>
        <a:bodyPr/>
        <a:lstStyle/>
        <a:p>
          <a:pPr algn="just"/>
          <a:r>
            <a:rPr lang="es-ES" sz="1000" b="0" noProof="0" dirty="0">
              <a:solidFill>
                <a:schemeClr val="bg2">
                  <a:lumMod val="25000"/>
                </a:schemeClr>
              </a:solidFill>
              <a:latin typeface="Arial" pitchFamily="34" charset="0"/>
              <a:cs typeface="Arial" pitchFamily="34" charset="0"/>
            </a:rPr>
            <a:t>También se dejará constancia en este apartado de si el órgano de control no ha dispuesto de los medios necesarios y suficientes para desarrollar un modelo de control eficaz en los términos que establece el artículo 4 del RD 424/2017.</a:t>
          </a:r>
        </a:p>
      </dgm:t>
    </dgm:pt>
    <dgm:pt modelId="{46C5EF41-87DD-48E3-8B63-85FE78FD3535}" type="parTrans" cxnId="{46E34C58-212B-4A7D-AA50-3A6E5911FF72}">
      <dgm:prSet/>
      <dgm:spPr/>
      <dgm:t>
        <a:bodyPr/>
        <a:lstStyle/>
        <a:p>
          <a:endParaRPr lang="es-ES" sz="1000" noProof="0"/>
        </a:p>
      </dgm:t>
    </dgm:pt>
    <dgm:pt modelId="{8649D72B-9892-421E-AF77-174AF9CFFFCF}" type="sibTrans" cxnId="{46E34C58-212B-4A7D-AA50-3A6E5911FF72}">
      <dgm:prSet/>
      <dgm:spPr/>
      <dgm:t>
        <a:bodyPr/>
        <a:lstStyle/>
        <a:p>
          <a:endParaRPr lang="es-ES" sz="1000" noProof="0"/>
        </a:p>
      </dgm:t>
    </dgm:pt>
    <dgm:pt modelId="{FDE260C8-CA42-4E05-889C-3038486EEC29}">
      <dgm:prSet custT="1"/>
      <dgm:spPr>
        <a:solidFill>
          <a:schemeClr val="bg2"/>
        </a:solidFill>
      </dgm:spPr>
      <dgm:t>
        <a:bodyPr/>
        <a:lstStyle/>
        <a:p>
          <a:r>
            <a:rPr lang="es-ES" sz="1000" b="1" noProof="0">
              <a:solidFill>
                <a:schemeClr val="bg2">
                  <a:lumMod val="25000"/>
                </a:schemeClr>
              </a:solidFill>
              <a:latin typeface="Arial" pitchFamily="34" charset="0"/>
              <a:cs typeface="Arial" pitchFamily="34" charset="0"/>
            </a:rPr>
            <a:t>ALCANCE</a:t>
          </a:r>
        </a:p>
      </dgm:t>
    </dgm:pt>
    <dgm:pt modelId="{ADF39228-A659-4788-A6F8-80C6764AA5F7}" type="sibTrans" cxnId="{8B3875F9-531E-4C98-8402-C381645BEC21}">
      <dgm:prSet/>
      <dgm:spPr/>
      <dgm:t>
        <a:bodyPr/>
        <a:lstStyle/>
        <a:p>
          <a:endParaRPr lang="es-ES" sz="1000" noProof="0"/>
        </a:p>
      </dgm:t>
    </dgm:pt>
    <dgm:pt modelId="{A235A99C-B0AE-4413-996C-15629CA9920C}" type="parTrans" cxnId="{8B3875F9-531E-4C98-8402-C381645BEC21}">
      <dgm:prSet/>
      <dgm:spPr/>
      <dgm:t>
        <a:bodyPr/>
        <a:lstStyle/>
        <a:p>
          <a:endParaRPr lang="es-ES" sz="1000" noProof="0"/>
        </a:p>
      </dgm:t>
    </dgm:pt>
    <dgm:pt modelId="{6D18D250-17A0-41DF-B43D-8D7E66B84B4C}">
      <dgm:prSet custT="1"/>
      <dgm:spPr>
        <a:solidFill>
          <a:schemeClr val="bg1"/>
        </a:solidFill>
      </dgm:spPr>
      <dgm:t>
        <a:bodyPr/>
        <a:lstStyle/>
        <a:p>
          <a:pPr algn="just"/>
          <a:r>
            <a:rPr lang="es-ES" sz="1000" noProof="0" dirty="0">
              <a:latin typeface="Arial" pitchFamily="34" charset="0"/>
              <a:cs typeface="Arial" pitchFamily="34" charset="0"/>
            </a:rPr>
            <a:t>Se incluirán las recomendaciones que se derivan de las conclusiones previamente expuestas, que se estimen pertinentes para resolver las deficiencias detectadas o para introducir mejoras en la gestión, a través de una actuación concreta a adoptar por el órgano gestor.</a:t>
          </a:r>
          <a:endParaRPr lang="es-ES" sz="1000" b="1" noProof="0" dirty="0">
            <a:solidFill>
              <a:schemeClr val="bg2">
                <a:lumMod val="25000"/>
              </a:schemeClr>
            </a:solidFill>
            <a:latin typeface="Arial" pitchFamily="34" charset="0"/>
            <a:cs typeface="Arial" pitchFamily="34" charset="0"/>
          </a:endParaRPr>
        </a:p>
      </dgm:t>
    </dgm:pt>
    <dgm:pt modelId="{2C3175C5-3603-4A71-BC54-56C313C828FC}" type="parTrans" cxnId="{43DE7C53-AD51-4F26-94E4-C6C17ADAD435}">
      <dgm:prSet/>
      <dgm:spPr/>
      <dgm:t>
        <a:bodyPr/>
        <a:lstStyle/>
        <a:p>
          <a:endParaRPr lang="es-ES" noProof="0"/>
        </a:p>
      </dgm:t>
    </dgm:pt>
    <dgm:pt modelId="{8C930324-A560-4545-9D9B-486B9667F0E0}" type="sibTrans" cxnId="{43DE7C53-AD51-4F26-94E4-C6C17ADAD435}">
      <dgm:prSet/>
      <dgm:spPr/>
      <dgm:t>
        <a:bodyPr/>
        <a:lstStyle/>
        <a:p>
          <a:endParaRPr lang="es-ES" noProof="0"/>
        </a:p>
      </dgm:t>
    </dgm:pt>
    <dgm:pt modelId="{59D2E708-696C-4762-8937-9C9F44FDCC07}" type="pres">
      <dgm:prSet presAssocID="{288DEB31-AF47-4E32-A1ED-E51004DE4BB3}" presName="hierChild1" presStyleCnt="0">
        <dgm:presLayoutVars>
          <dgm:orgChart val="1"/>
          <dgm:chPref val="1"/>
          <dgm:dir/>
          <dgm:animOne val="branch"/>
          <dgm:animLvl val="lvl"/>
          <dgm:resizeHandles/>
        </dgm:presLayoutVars>
      </dgm:prSet>
      <dgm:spPr/>
    </dgm:pt>
    <dgm:pt modelId="{A907E1EE-3547-44BB-B28A-CBFC1F76E34D}" type="pres">
      <dgm:prSet presAssocID="{BB93CB96-4206-4552-BF0D-0D3B713CD8F7}" presName="hierRoot1" presStyleCnt="0">
        <dgm:presLayoutVars>
          <dgm:hierBranch val="init"/>
        </dgm:presLayoutVars>
      </dgm:prSet>
      <dgm:spPr/>
    </dgm:pt>
    <dgm:pt modelId="{FF99D91F-DF55-4758-8422-285945931157}" type="pres">
      <dgm:prSet presAssocID="{BB93CB96-4206-4552-BF0D-0D3B713CD8F7}" presName="rootComposite1" presStyleCnt="0"/>
      <dgm:spPr/>
    </dgm:pt>
    <dgm:pt modelId="{E6DFB319-2CA4-4C6F-9002-98F452BCFBBA}" type="pres">
      <dgm:prSet presAssocID="{BB93CB96-4206-4552-BF0D-0D3B713CD8F7}" presName="rootText1" presStyleLbl="node0" presStyleIdx="0" presStyleCnt="1" custScaleX="124303" custScaleY="252491">
        <dgm:presLayoutVars>
          <dgm:chPref val="3"/>
        </dgm:presLayoutVars>
      </dgm:prSet>
      <dgm:spPr/>
    </dgm:pt>
    <dgm:pt modelId="{3272DE35-F01D-41EE-ABD3-38B9BF315143}" type="pres">
      <dgm:prSet presAssocID="{BB93CB96-4206-4552-BF0D-0D3B713CD8F7}" presName="rootConnector1" presStyleLbl="node1" presStyleIdx="0" presStyleCnt="0"/>
      <dgm:spPr/>
    </dgm:pt>
    <dgm:pt modelId="{8B8A54D5-FC77-49A9-8F7D-724BC3D90F97}" type="pres">
      <dgm:prSet presAssocID="{BB93CB96-4206-4552-BF0D-0D3B713CD8F7}" presName="hierChild2" presStyleCnt="0"/>
      <dgm:spPr/>
    </dgm:pt>
    <dgm:pt modelId="{BA0A6AA1-9D24-47FA-B168-45BB80B4CED9}" type="pres">
      <dgm:prSet presAssocID="{979CCB6E-4C9D-4841-996A-D502BFB6A5DB}" presName="Name64" presStyleLbl="parChTrans1D2" presStyleIdx="0" presStyleCnt="5"/>
      <dgm:spPr/>
    </dgm:pt>
    <dgm:pt modelId="{55999DE1-9FB0-405F-AD5F-59691F5184D9}" type="pres">
      <dgm:prSet presAssocID="{9A645855-2FE8-417A-B037-D6D7ADFD235D}" presName="hierRoot2" presStyleCnt="0">
        <dgm:presLayoutVars>
          <dgm:hierBranch val="init"/>
        </dgm:presLayoutVars>
      </dgm:prSet>
      <dgm:spPr/>
    </dgm:pt>
    <dgm:pt modelId="{9FA5C9C2-DD60-4226-ABAD-3A4792856CD3}" type="pres">
      <dgm:prSet presAssocID="{9A645855-2FE8-417A-B037-D6D7ADFD235D}" presName="rootComposite" presStyleCnt="0"/>
      <dgm:spPr/>
    </dgm:pt>
    <dgm:pt modelId="{E892EA40-07C2-40CF-82AC-34F7B46C2305}" type="pres">
      <dgm:prSet presAssocID="{9A645855-2FE8-417A-B037-D6D7ADFD235D}" presName="rootText" presStyleLbl="node2" presStyleIdx="0" presStyleCnt="5" custScaleX="164416">
        <dgm:presLayoutVars>
          <dgm:chPref val="3"/>
        </dgm:presLayoutVars>
      </dgm:prSet>
      <dgm:spPr/>
    </dgm:pt>
    <dgm:pt modelId="{867182AF-C65F-4395-910E-E195184C433F}" type="pres">
      <dgm:prSet presAssocID="{9A645855-2FE8-417A-B037-D6D7ADFD235D}" presName="rootConnector" presStyleLbl="node2" presStyleIdx="0" presStyleCnt="5"/>
      <dgm:spPr/>
    </dgm:pt>
    <dgm:pt modelId="{F06392B4-DFBC-4A8B-8CA5-F7B2778CE0AD}" type="pres">
      <dgm:prSet presAssocID="{9A645855-2FE8-417A-B037-D6D7ADFD235D}" presName="hierChild4" presStyleCnt="0"/>
      <dgm:spPr/>
    </dgm:pt>
    <dgm:pt modelId="{4D5AF9C3-7648-4B61-BAA4-09DC75A165F6}" type="pres">
      <dgm:prSet presAssocID="{DBCD3C62-4E55-4F27-98DB-FFA388578B1B}" presName="Name64" presStyleLbl="parChTrans1D3" presStyleIdx="0" presStyleCnt="8"/>
      <dgm:spPr/>
    </dgm:pt>
    <dgm:pt modelId="{BE23B5F5-547F-4A43-905A-B8B425BFF4E5}" type="pres">
      <dgm:prSet presAssocID="{3CDECA95-CFA4-4211-9126-907224AA9526}" presName="hierRoot2" presStyleCnt="0">
        <dgm:presLayoutVars>
          <dgm:hierBranch val="init"/>
        </dgm:presLayoutVars>
      </dgm:prSet>
      <dgm:spPr/>
    </dgm:pt>
    <dgm:pt modelId="{6DECFB8B-126D-4F07-A67C-E210F0B84849}" type="pres">
      <dgm:prSet presAssocID="{3CDECA95-CFA4-4211-9126-907224AA9526}" presName="rootComposite" presStyleCnt="0"/>
      <dgm:spPr/>
    </dgm:pt>
    <dgm:pt modelId="{87539AC0-4686-484C-BA67-A6118A82AFF1}" type="pres">
      <dgm:prSet presAssocID="{3CDECA95-CFA4-4211-9126-907224AA9526}" presName="rootText" presStyleLbl="node3" presStyleIdx="0" presStyleCnt="8" custScaleX="559864" custScaleY="139018">
        <dgm:presLayoutVars>
          <dgm:chPref val="3"/>
        </dgm:presLayoutVars>
      </dgm:prSet>
      <dgm:spPr/>
    </dgm:pt>
    <dgm:pt modelId="{0BE46816-A88B-45E2-B9EB-F3C735D98583}" type="pres">
      <dgm:prSet presAssocID="{3CDECA95-CFA4-4211-9126-907224AA9526}" presName="rootConnector" presStyleLbl="node3" presStyleIdx="0" presStyleCnt="8"/>
      <dgm:spPr/>
    </dgm:pt>
    <dgm:pt modelId="{D2DB1B5F-ED8E-44ED-BA58-46AC030A5EC9}" type="pres">
      <dgm:prSet presAssocID="{3CDECA95-CFA4-4211-9126-907224AA9526}" presName="hierChild4" presStyleCnt="0"/>
      <dgm:spPr/>
    </dgm:pt>
    <dgm:pt modelId="{A78DC27C-CADF-47E4-8A04-D9A1587731BA}" type="pres">
      <dgm:prSet presAssocID="{3CDECA95-CFA4-4211-9126-907224AA9526}" presName="hierChild5" presStyleCnt="0"/>
      <dgm:spPr/>
    </dgm:pt>
    <dgm:pt modelId="{7A213F9E-D3FD-4259-900C-E51D68644DD8}" type="pres">
      <dgm:prSet presAssocID="{9A645855-2FE8-417A-B037-D6D7ADFD235D}" presName="hierChild5" presStyleCnt="0"/>
      <dgm:spPr/>
    </dgm:pt>
    <dgm:pt modelId="{53E8CE2E-09E5-4412-A8A8-69B7C9D00D10}" type="pres">
      <dgm:prSet presAssocID="{A235A99C-B0AE-4413-996C-15629CA9920C}" presName="Name64" presStyleLbl="parChTrans1D2" presStyleIdx="1" presStyleCnt="5"/>
      <dgm:spPr/>
    </dgm:pt>
    <dgm:pt modelId="{1F3AB51F-5E32-475D-A5D0-1EC480BC0F55}" type="pres">
      <dgm:prSet presAssocID="{FDE260C8-CA42-4E05-889C-3038486EEC29}" presName="hierRoot2" presStyleCnt="0">
        <dgm:presLayoutVars>
          <dgm:hierBranch val="init"/>
        </dgm:presLayoutVars>
      </dgm:prSet>
      <dgm:spPr/>
    </dgm:pt>
    <dgm:pt modelId="{856B06BA-707E-423A-BDC0-228770DEEBF8}" type="pres">
      <dgm:prSet presAssocID="{FDE260C8-CA42-4E05-889C-3038486EEC29}" presName="rootComposite" presStyleCnt="0"/>
      <dgm:spPr/>
    </dgm:pt>
    <dgm:pt modelId="{BBFC8179-B799-49C6-A973-BF53C50F0E2D}" type="pres">
      <dgm:prSet presAssocID="{FDE260C8-CA42-4E05-889C-3038486EEC29}" presName="rootText" presStyleLbl="node2" presStyleIdx="1" presStyleCnt="5" custScaleX="164416" custLinFactNeighborY="-17514">
        <dgm:presLayoutVars>
          <dgm:chPref val="3"/>
        </dgm:presLayoutVars>
      </dgm:prSet>
      <dgm:spPr/>
    </dgm:pt>
    <dgm:pt modelId="{48C8B7F4-485B-4172-A524-538A12FD5B5D}" type="pres">
      <dgm:prSet presAssocID="{FDE260C8-CA42-4E05-889C-3038486EEC29}" presName="rootConnector" presStyleLbl="node2" presStyleIdx="1" presStyleCnt="5"/>
      <dgm:spPr/>
    </dgm:pt>
    <dgm:pt modelId="{148A724B-9AA4-42AB-8D8F-665998E7B5C5}" type="pres">
      <dgm:prSet presAssocID="{FDE260C8-CA42-4E05-889C-3038486EEC29}" presName="hierChild4" presStyleCnt="0"/>
      <dgm:spPr/>
    </dgm:pt>
    <dgm:pt modelId="{C1EF7972-F135-4D75-A581-536BE3997454}" type="pres">
      <dgm:prSet presAssocID="{7AF87927-605B-43D2-9464-C979E29BA3BA}" presName="Name64" presStyleLbl="parChTrans1D3" presStyleIdx="1" presStyleCnt="8"/>
      <dgm:spPr/>
    </dgm:pt>
    <dgm:pt modelId="{84CAC531-86E6-41FE-B8CF-08DC45FC52A4}" type="pres">
      <dgm:prSet presAssocID="{DECF0188-CEDD-47B0-A802-4C76BD3C697B}" presName="hierRoot2" presStyleCnt="0">
        <dgm:presLayoutVars>
          <dgm:hierBranch val="init"/>
        </dgm:presLayoutVars>
      </dgm:prSet>
      <dgm:spPr/>
    </dgm:pt>
    <dgm:pt modelId="{9787F7B3-0CB2-4BC3-B7A9-409BFFCC7361}" type="pres">
      <dgm:prSet presAssocID="{DECF0188-CEDD-47B0-A802-4C76BD3C697B}" presName="rootComposite" presStyleCnt="0"/>
      <dgm:spPr/>
    </dgm:pt>
    <dgm:pt modelId="{9BB22E56-8886-46BB-ABB7-82A571081C4F}" type="pres">
      <dgm:prSet presAssocID="{DECF0188-CEDD-47B0-A802-4C76BD3C697B}" presName="rootText" presStyleLbl="node3" presStyleIdx="1" presStyleCnt="8" custScaleX="559864">
        <dgm:presLayoutVars>
          <dgm:chPref val="3"/>
        </dgm:presLayoutVars>
      </dgm:prSet>
      <dgm:spPr/>
    </dgm:pt>
    <dgm:pt modelId="{7EE08311-E024-4AB2-9F71-A7399E4848E5}" type="pres">
      <dgm:prSet presAssocID="{DECF0188-CEDD-47B0-A802-4C76BD3C697B}" presName="rootConnector" presStyleLbl="node3" presStyleIdx="1" presStyleCnt="8"/>
      <dgm:spPr/>
    </dgm:pt>
    <dgm:pt modelId="{9D13277F-9604-4703-9C42-CE52D3B6658E}" type="pres">
      <dgm:prSet presAssocID="{DECF0188-CEDD-47B0-A802-4C76BD3C697B}" presName="hierChild4" presStyleCnt="0"/>
      <dgm:spPr/>
    </dgm:pt>
    <dgm:pt modelId="{0EE3F7AF-C343-4834-B50D-AFE02D6E9695}" type="pres">
      <dgm:prSet presAssocID="{DECF0188-CEDD-47B0-A802-4C76BD3C697B}" presName="hierChild5" presStyleCnt="0"/>
      <dgm:spPr/>
    </dgm:pt>
    <dgm:pt modelId="{7C426998-0DDC-406D-84F9-BEE322EF7E4A}" type="pres">
      <dgm:prSet presAssocID="{A4E80EFB-0309-4150-B0F4-F434BFBCC041}" presName="Name64" presStyleLbl="parChTrans1D3" presStyleIdx="2" presStyleCnt="8"/>
      <dgm:spPr/>
    </dgm:pt>
    <dgm:pt modelId="{1A94D14F-94CA-4309-9D55-8053AE02C9EF}" type="pres">
      <dgm:prSet presAssocID="{45004CB4-EE1D-4DA4-8834-75F2CA589ED3}" presName="hierRoot2" presStyleCnt="0">
        <dgm:presLayoutVars>
          <dgm:hierBranch val="init"/>
        </dgm:presLayoutVars>
      </dgm:prSet>
      <dgm:spPr/>
    </dgm:pt>
    <dgm:pt modelId="{14E06C12-ACA5-4160-81FC-E215070BA0B4}" type="pres">
      <dgm:prSet presAssocID="{45004CB4-EE1D-4DA4-8834-75F2CA589ED3}" presName="rootComposite" presStyleCnt="0"/>
      <dgm:spPr/>
    </dgm:pt>
    <dgm:pt modelId="{520B4FD5-F29A-4C86-A272-89A0E95816FF}" type="pres">
      <dgm:prSet presAssocID="{45004CB4-EE1D-4DA4-8834-75F2CA589ED3}" presName="rootText" presStyleLbl="node3" presStyleIdx="2" presStyleCnt="8" custScaleX="559864" custLinFactNeighborY="-29190">
        <dgm:presLayoutVars>
          <dgm:chPref val="3"/>
        </dgm:presLayoutVars>
      </dgm:prSet>
      <dgm:spPr/>
    </dgm:pt>
    <dgm:pt modelId="{2AD54BCD-668A-40CA-9F5E-9BFF5F9AD741}" type="pres">
      <dgm:prSet presAssocID="{45004CB4-EE1D-4DA4-8834-75F2CA589ED3}" presName="rootConnector" presStyleLbl="node3" presStyleIdx="2" presStyleCnt="8"/>
      <dgm:spPr/>
    </dgm:pt>
    <dgm:pt modelId="{26F0890F-77E6-4B2A-A3E6-43CE7DE3CAF8}" type="pres">
      <dgm:prSet presAssocID="{45004CB4-EE1D-4DA4-8834-75F2CA589ED3}" presName="hierChild4" presStyleCnt="0"/>
      <dgm:spPr/>
    </dgm:pt>
    <dgm:pt modelId="{9D81E242-9F2F-44FD-8DB9-5E3FAA77829B}" type="pres">
      <dgm:prSet presAssocID="{45004CB4-EE1D-4DA4-8834-75F2CA589ED3}" presName="hierChild5" presStyleCnt="0"/>
      <dgm:spPr/>
    </dgm:pt>
    <dgm:pt modelId="{B562C6BE-24B8-4026-BD31-037AB52F978A}" type="pres">
      <dgm:prSet presAssocID="{46C5EF41-87DD-48E3-8B63-85FE78FD3535}" presName="Name64" presStyleLbl="parChTrans1D3" presStyleIdx="3" presStyleCnt="8"/>
      <dgm:spPr/>
    </dgm:pt>
    <dgm:pt modelId="{1509563E-4538-4C23-A4FC-55398624F9B8}" type="pres">
      <dgm:prSet presAssocID="{745CC2EE-6FCD-4796-8D76-359055C72380}" presName="hierRoot2" presStyleCnt="0">
        <dgm:presLayoutVars>
          <dgm:hierBranch val="init"/>
        </dgm:presLayoutVars>
      </dgm:prSet>
      <dgm:spPr/>
    </dgm:pt>
    <dgm:pt modelId="{16228A2D-A0EC-44C4-AEF3-4FD6F37C2C84}" type="pres">
      <dgm:prSet presAssocID="{745CC2EE-6FCD-4796-8D76-359055C72380}" presName="rootComposite" presStyleCnt="0"/>
      <dgm:spPr/>
    </dgm:pt>
    <dgm:pt modelId="{081C57B7-4A08-4870-BB02-286ADE5AE09C}" type="pres">
      <dgm:prSet presAssocID="{745CC2EE-6FCD-4796-8D76-359055C72380}" presName="rootText" presStyleLbl="node3" presStyleIdx="3" presStyleCnt="8" custScaleX="559864" custLinFactNeighborY="-56434">
        <dgm:presLayoutVars>
          <dgm:chPref val="3"/>
        </dgm:presLayoutVars>
      </dgm:prSet>
      <dgm:spPr/>
    </dgm:pt>
    <dgm:pt modelId="{4D08085A-C2DA-4CF2-AE95-A034CB747582}" type="pres">
      <dgm:prSet presAssocID="{745CC2EE-6FCD-4796-8D76-359055C72380}" presName="rootConnector" presStyleLbl="node3" presStyleIdx="3" presStyleCnt="8"/>
      <dgm:spPr/>
    </dgm:pt>
    <dgm:pt modelId="{0665E94A-FCEE-4E94-8F02-6847EB40D83E}" type="pres">
      <dgm:prSet presAssocID="{745CC2EE-6FCD-4796-8D76-359055C72380}" presName="hierChild4" presStyleCnt="0"/>
      <dgm:spPr/>
    </dgm:pt>
    <dgm:pt modelId="{40BD1A0E-519C-4FEB-B2FC-7D18A96054B4}" type="pres">
      <dgm:prSet presAssocID="{745CC2EE-6FCD-4796-8D76-359055C72380}" presName="hierChild5" presStyleCnt="0"/>
      <dgm:spPr/>
    </dgm:pt>
    <dgm:pt modelId="{EFB17504-2D0A-4C67-BDD6-F4DF71AF5539}" type="pres">
      <dgm:prSet presAssocID="{FDE260C8-CA42-4E05-889C-3038486EEC29}" presName="hierChild5" presStyleCnt="0"/>
      <dgm:spPr/>
    </dgm:pt>
    <dgm:pt modelId="{B65303AA-F9CF-477C-88A3-303E98038326}" type="pres">
      <dgm:prSet presAssocID="{A00F5603-EC4B-4182-ABC2-55A5DFDEADC1}" presName="Name64" presStyleLbl="parChTrans1D2" presStyleIdx="2" presStyleCnt="5"/>
      <dgm:spPr/>
    </dgm:pt>
    <dgm:pt modelId="{7580BEC8-8466-4AC9-A1BE-84E553C15287}" type="pres">
      <dgm:prSet presAssocID="{DE8568A0-A626-4030-8687-724EA87F06E2}" presName="hierRoot2" presStyleCnt="0">
        <dgm:presLayoutVars>
          <dgm:hierBranch val="init"/>
        </dgm:presLayoutVars>
      </dgm:prSet>
      <dgm:spPr/>
    </dgm:pt>
    <dgm:pt modelId="{66EF4DF3-81A4-4EC1-9B40-655C3BAB65F4}" type="pres">
      <dgm:prSet presAssocID="{DE8568A0-A626-4030-8687-724EA87F06E2}" presName="rootComposite" presStyleCnt="0"/>
      <dgm:spPr/>
    </dgm:pt>
    <dgm:pt modelId="{288490DE-8C32-4716-8E21-405EEF58674B}" type="pres">
      <dgm:prSet presAssocID="{DE8568A0-A626-4030-8687-724EA87F06E2}" presName="rootText" presStyleLbl="node2" presStyleIdx="2" presStyleCnt="5" custScaleX="164416" custScaleY="156739" custLinFactNeighborY="-66164">
        <dgm:presLayoutVars>
          <dgm:chPref val="3"/>
        </dgm:presLayoutVars>
      </dgm:prSet>
      <dgm:spPr/>
    </dgm:pt>
    <dgm:pt modelId="{B7B50680-7CD2-4C3C-AE3E-23C25325CD3B}" type="pres">
      <dgm:prSet presAssocID="{DE8568A0-A626-4030-8687-724EA87F06E2}" presName="rootConnector" presStyleLbl="node2" presStyleIdx="2" presStyleCnt="5"/>
      <dgm:spPr/>
    </dgm:pt>
    <dgm:pt modelId="{82FDCAAF-9AE4-47E0-AC11-D9DE362C2AA6}" type="pres">
      <dgm:prSet presAssocID="{DE8568A0-A626-4030-8687-724EA87F06E2}" presName="hierChild4" presStyleCnt="0"/>
      <dgm:spPr/>
    </dgm:pt>
    <dgm:pt modelId="{CE441680-3CC2-403D-8046-A5F500B53FEC}" type="pres">
      <dgm:prSet presAssocID="{4AC2D98C-F020-4C42-8FA9-E16877E0C349}" presName="Name64" presStyleLbl="parChTrans1D3" presStyleIdx="4" presStyleCnt="8"/>
      <dgm:spPr/>
    </dgm:pt>
    <dgm:pt modelId="{079699E3-FAD8-49BF-B78F-024E7AD3D51A}" type="pres">
      <dgm:prSet presAssocID="{79C5E3F6-0C10-4175-995B-8E2834803DFE}" presName="hierRoot2" presStyleCnt="0">
        <dgm:presLayoutVars>
          <dgm:hierBranch val="init"/>
        </dgm:presLayoutVars>
      </dgm:prSet>
      <dgm:spPr/>
    </dgm:pt>
    <dgm:pt modelId="{E8E11B34-DF70-4DE3-89AD-722D4979F106}" type="pres">
      <dgm:prSet presAssocID="{79C5E3F6-0C10-4175-995B-8E2834803DFE}" presName="rootComposite" presStyleCnt="0"/>
      <dgm:spPr/>
    </dgm:pt>
    <dgm:pt modelId="{3F2C3A94-256D-4306-9676-D26E94A0B0CD}" type="pres">
      <dgm:prSet presAssocID="{79C5E3F6-0C10-4175-995B-8E2834803DFE}" presName="rootText" presStyleLbl="node3" presStyleIdx="4" presStyleCnt="8" custScaleX="559864" custScaleY="117767" custLinFactNeighborY="-60326">
        <dgm:presLayoutVars>
          <dgm:chPref val="3"/>
        </dgm:presLayoutVars>
      </dgm:prSet>
      <dgm:spPr/>
    </dgm:pt>
    <dgm:pt modelId="{696F30C4-27E2-4D18-87AB-BE8DE45C263E}" type="pres">
      <dgm:prSet presAssocID="{79C5E3F6-0C10-4175-995B-8E2834803DFE}" presName="rootConnector" presStyleLbl="node3" presStyleIdx="4" presStyleCnt="8"/>
      <dgm:spPr/>
    </dgm:pt>
    <dgm:pt modelId="{4E56AF94-33FB-48F8-96AB-903CFBB6F551}" type="pres">
      <dgm:prSet presAssocID="{79C5E3F6-0C10-4175-995B-8E2834803DFE}" presName="hierChild4" presStyleCnt="0"/>
      <dgm:spPr/>
    </dgm:pt>
    <dgm:pt modelId="{1BD3ADEA-D4C3-442F-9117-A80E5F7BB92A}" type="pres">
      <dgm:prSet presAssocID="{79C5E3F6-0C10-4175-995B-8E2834803DFE}" presName="hierChild5" presStyleCnt="0"/>
      <dgm:spPr/>
    </dgm:pt>
    <dgm:pt modelId="{E3D25414-692F-492C-9DAD-A38CC704F4C9}" type="pres">
      <dgm:prSet presAssocID="{2C3175C5-3603-4A71-BC54-56C313C828FC}" presName="Name64" presStyleLbl="parChTrans1D3" presStyleIdx="5" presStyleCnt="8"/>
      <dgm:spPr/>
    </dgm:pt>
    <dgm:pt modelId="{F4EFF29E-675D-4A23-8F1D-E7F68F9E17E4}" type="pres">
      <dgm:prSet presAssocID="{6D18D250-17A0-41DF-B43D-8D7E66B84B4C}" presName="hierRoot2" presStyleCnt="0">
        <dgm:presLayoutVars>
          <dgm:hierBranch val="init"/>
        </dgm:presLayoutVars>
      </dgm:prSet>
      <dgm:spPr/>
    </dgm:pt>
    <dgm:pt modelId="{2C8BF176-F68E-451E-B96C-A5194B0A878A}" type="pres">
      <dgm:prSet presAssocID="{6D18D250-17A0-41DF-B43D-8D7E66B84B4C}" presName="rootComposite" presStyleCnt="0"/>
      <dgm:spPr/>
    </dgm:pt>
    <dgm:pt modelId="{2AC70B0F-50B9-4BF0-8DC8-ED81927BC58E}" type="pres">
      <dgm:prSet presAssocID="{6D18D250-17A0-41DF-B43D-8D7E66B84B4C}" presName="rootText" presStyleLbl="node3" presStyleIdx="5" presStyleCnt="8" custScaleX="562489" custLinFactNeighborY="-77840">
        <dgm:presLayoutVars>
          <dgm:chPref val="3"/>
        </dgm:presLayoutVars>
      </dgm:prSet>
      <dgm:spPr/>
    </dgm:pt>
    <dgm:pt modelId="{9A58E844-0A88-4781-BF77-79D07F5794F1}" type="pres">
      <dgm:prSet presAssocID="{6D18D250-17A0-41DF-B43D-8D7E66B84B4C}" presName="rootConnector" presStyleLbl="node3" presStyleIdx="5" presStyleCnt="8"/>
      <dgm:spPr/>
    </dgm:pt>
    <dgm:pt modelId="{61B2D342-F249-45DE-94F2-A6DA303422E4}" type="pres">
      <dgm:prSet presAssocID="{6D18D250-17A0-41DF-B43D-8D7E66B84B4C}" presName="hierChild4" presStyleCnt="0"/>
      <dgm:spPr/>
    </dgm:pt>
    <dgm:pt modelId="{55D8EC0A-C930-40C4-8CE9-FB12C8F9377E}" type="pres">
      <dgm:prSet presAssocID="{6D18D250-17A0-41DF-B43D-8D7E66B84B4C}" presName="hierChild5" presStyleCnt="0"/>
      <dgm:spPr/>
    </dgm:pt>
    <dgm:pt modelId="{D6460393-5D54-42FA-884C-9BE22775F2C4}" type="pres">
      <dgm:prSet presAssocID="{DE8568A0-A626-4030-8687-724EA87F06E2}" presName="hierChild5" presStyleCnt="0"/>
      <dgm:spPr/>
    </dgm:pt>
    <dgm:pt modelId="{131FF5E8-2883-4A33-B92E-7C532E2DFC9B}" type="pres">
      <dgm:prSet presAssocID="{09998446-2A99-4325-80A9-E95EC3F3AA30}" presName="Name64" presStyleLbl="parChTrans1D2" presStyleIdx="3" presStyleCnt="5"/>
      <dgm:spPr/>
    </dgm:pt>
    <dgm:pt modelId="{30DBA2A3-E6F1-49B8-82F9-3B159269DDF4}" type="pres">
      <dgm:prSet presAssocID="{E04631AD-3DA4-485A-8579-7124468619AC}" presName="hierRoot2" presStyleCnt="0">
        <dgm:presLayoutVars>
          <dgm:hierBranch val="init"/>
        </dgm:presLayoutVars>
      </dgm:prSet>
      <dgm:spPr/>
    </dgm:pt>
    <dgm:pt modelId="{100CE5C0-E8ED-40D1-8E16-4535C6121EB2}" type="pres">
      <dgm:prSet presAssocID="{E04631AD-3DA4-485A-8579-7124468619AC}" presName="rootComposite" presStyleCnt="0"/>
      <dgm:spPr/>
    </dgm:pt>
    <dgm:pt modelId="{CBDB2FCA-0469-4988-8038-08FA27012967}" type="pres">
      <dgm:prSet presAssocID="{E04631AD-3DA4-485A-8579-7124468619AC}" presName="rootText" presStyleLbl="node2" presStyleIdx="3" presStyleCnt="5" custScaleX="164416" custScaleY="156739" custLinFactNeighborY="-68110">
        <dgm:presLayoutVars>
          <dgm:chPref val="3"/>
        </dgm:presLayoutVars>
      </dgm:prSet>
      <dgm:spPr/>
    </dgm:pt>
    <dgm:pt modelId="{3763E334-6326-4826-B08B-245403FD9AF1}" type="pres">
      <dgm:prSet presAssocID="{E04631AD-3DA4-485A-8579-7124468619AC}" presName="rootConnector" presStyleLbl="node2" presStyleIdx="3" presStyleCnt="5"/>
      <dgm:spPr/>
    </dgm:pt>
    <dgm:pt modelId="{7679F22C-7F36-45A2-B421-D4A7919D03FB}" type="pres">
      <dgm:prSet presAssocID="{E04631AD-3DA4-485A-8579-7124468619AC}" presName="hierChild4" presStyleCnt="0"/>
      <dgm:spPr/>
    </dgm:pt>
    <dgm:pt modelId="{ECC4B875-B300-4814-B655-1AB7E94B4457}" type="pres">
      <dgm:prSet presAssocID="{682312FF-C1BB-4848-8DEE-CD4B1DE0070E}" presName="Name64" presStyleLbl="parChTrans1D3" presStyleIdx="6" presStyleCnt="8"/>
      <dgm:spPr/>
    </dgm:pt>
    <dgm:pt modelId="{8467BB82-13EC-4C50-9663-FF1F3B2BCB1D}" type="pres">
      <dgm:prSet presAssocID="{B90BBEEF-5996-480F-BE2E-BE8EE05EF1B0}" presName="hierRoot2" presStyleCnt="0">
        <dgm:presLayoutVars>
          <dgm:hierBranch val="init"/>
        </dgm:presLayoutVars>
      </dgm:prSet>
      <dgm:spPr/>
    </dgm:pt>
    <dgm:pt modelId="{DA5C8995-130F-4252-A471-030BECAEA7AA}" type="pres">
      <dgm:prSet presAssocID="{B90BBEEF-5996-480F-BE2E-BE8EE05EF1B0}" presName="rootComposite" presStyleCnt="0"/>
      <dgm:spPr/>
    </dgm:pt>
    <dgm:pt modelId="{E8A2C2B0-8CF1-4606-954F-625EB993E688}" type="pres">
      <dgm:prSet presAssocID="{B90BBEEF-5996-480F-BE2E-BE8EE05EF1B0}" presName="rootText" presStyleLbl="node3" presStyleIdx="6" presStyleCnt="8" custScaleX="559864" custScaleY="156739" custLinFactNeighborY="-68110">
        <dgm:presLayoutVars>
          <dgm:chPref val="3"/>
        </dgm:presLayoutVars>
      </dgm:prSet>
      <dgm:spPr/>
    </dgm:pt>
    <dgm:pt modelId="{84972972-A940-4FED-B9B5-2919EF4489B7}" type="pres">
      <dgm:prSet presAssocID="{B90BBEEF-5996-480F-BE2E-BE8EE05EF1B0}" presName="rootConnector" presStyleLbl="node3" presStyleIdx="6" presStyleCnt="8"/>
      <dgm:spPr/>
    </dgm:pt>
    <dgm:pt modelId="{3D3595E7-80E8-4C63-9D2F-AFB35E0775FA}" type="pres">
      <dgm:prSet presAssocID="{B90BBEEF-5996-480F-BE2E-BE8EE05EF1B0}" presName="hierChild4" presStyleCnt="0"/>
      <dgm:spPr/>
    </dgm:pt>
    <dgm:pt modelId="{BEC64175-F3BF-4212-8F36-19D2F562396F}" type="pres">
      <dgm:prSet presAssocID="{B90BBEEF-5996-480F-BE2E-BE8EE05EF1B0}" presName="hierChild5" presStyleCnt="0"/>
      <dgm:spPr/>
    </dgm:pt>
    <dgm:pt modelId="{4098B86F-09C6-4F93-9023-81055B3837D9}" type="pres">
      <dgm:prSet presAssocID="{E04631AD-3DA4-485A-8579-7124468619AC}" presName="hierChild5" presStyleCnt="0"/>
      <dgm:spPr/>
    </dgm:pt>
    <dgm:pt modelId="{2A560178-8168-4537-864C-1FCF74E8B20B}" type="pres">
      <dgm:prSet presAssocID="{77C16C12-39A9-4FA6-AA94-A713449D7778}" presName="Name64" presStyleLbl="parChTrans1D2" presStyleIdx="4" presStyleCnt="5"/>
      <dgm:spPr/>
    </dgm:pt>
    <dgm:pt modelId="{BE371698-BFBD-498D-B20B-8662BDAEA484}" type="pres">
      <dgm:prSet presAssocID="{448B5579-14B4-4A75-A3AB-28F4F5E5BB69}" presName="hierRoot2" presStyleCnt="0">
        <dgm:presLayoutVars>
          <dgm:hierBranch val="init"/>
        </dgm:presLayoutVars>
      </dgm:prSet>
      <dgm:spPr/>
    </dgm:pt>
    <dgm:pt modelId="{8FA16E78-8128-43E5-98A0-809CBA2FB059}" type="pres">
      <dgm:prSet presAssocID="{448B5579-14B4-4A75-A3AB-28F4F5E5BB69}" presName="rootComposite" presStyleCnt="0"/>
      <dgm:spPr/>
    </dgm:pt>
    <dgm:pt modelId="{BDFC7381-97AD-4850-A43B-D33FCFD1249A}" type="pres">
      <dgm:prSet presAssocID="{448B5579-14B4-4A75-A3AB-28F4F5E5BB69}" presName="rootText" presStyleLbl="node2" presStyleIdx="4" presStyleCnt="5" custScaleX="164416" custScaleY="156739" custLinFactNeighborY="-33082">
        <dgm:presLayoutVars>
          <dgm:chPref val="3"/>
        </dgm:presLayoutVars>
      </dgm:prSet>
      <dgm:spPr/>
    </dgm:pt>
    <dgm:pt modelId="{D885FF8F-7A59-42B4-B9C5-1E80E0A596FA}" type="pres">
      <dgm:prSet presAssocID="{448B5579-14B4-4A75-A3AB-28F4F5E5BB69}" presName="rootConnector" presStyleLbl="node2" presStyleIdx="4" presStyleCnt="5"/>
      <dgm:spPr/>
    </dgm:pt>
    <dgm:pt modelId="{D582D79F-69EA-48A2-B10D-90914BBCE38D}" type="pres">
      <dgm:prSet presAssocID="{448B5579-14B4-4A75-A3AB-28F4F5E5BB69}" presName="hierChild4" presStyleCnt="0"/>
      <dgm:spPr/>
    </dgm:pt>
    <dgm:pt modelId="{3A90DE88-3C12-435A-BBFE-3849AF26EED5}" type="pres">
      <dgm:prSet presAssocID="{909E144C-9D6D-469E-A633-2F51EA7B1EC4}" presName="Name64" presStyleLbl="parChTrans1D3" presStyleIdx="7" presStyleCnt="8"/>
      <dgm:spPr/>
    </dgm:pt>
    <dgm:pt modelId="{4641B011-C686-4C62-B407-7D1EF94462FE}" type="pres">
      <dgm:prSet presAssocID="{24CE5F73-1AA9-43EA-AF74-3A5F97512E6F}" presName="hierRoot2" presStyleCnt="0">
        <dgm:presLayoutVars>
          <dgm:hierBranch val="init"/>
        </dgm:presLayoutVars>
      </dgm:prSet>
      <dgm:spPr/>
    </dgm:pt>
    <dgm:pt modelId="{78C04F43-6F27-47D2-ABD8-09DFE6D3360C}" type="pres">
      <dgm:prSet presAssocID="{24CE5F73-1AA9-43EA-AF74-3A5F97512E6F}" presName="rootComposite" presStyleCnt="0"/>
      <dgm:spPr/>
    </dgm:pt>
    <dgm:pt modelId="{D4C4E258-521E-4C16-8449-0CD15430E367}" type="pres">
      <dgm:prSet presAssocID="{24CE5F73-1AA9-43EA-AF74-3A5F97512E6F}" presName="rootText" presStyleLbl="node3" presStyleIdx="7" presStyleCnt="8" custScaleX="559864" custScaleY="307860" custLinFactNeighborY="-32790">
        <dgm:presLayoutVars>
          <dgm:chPref val="3"/>
        </dgm:presLayoutVars>
      </dgm:prSet>
      <dgm:spPr/>
    </dgm:pt>
    <dgm:pt modelId="{77FE0D7E-6DDF-4294-825C-FB8C9804289A}" type="pres">
      <dgm:prSet presAssocID="{24CE5F73-1AA9-43EA-AF74-3A5F97512E6F}" presName="rootConnector" presStyleLbl="node3" presStyleIdx="7" presStyleCnt="8"/>
      <dgm:spPr/>
    </dgm:pt>
    <dgm:pt modelId="{3E489859-720C-4D97-A128-B4F8F03B3AE9}" type="pres">
      <dgm:prSet presAssocID="{24CE5F73-1AA9-43EA-AF74-3A5F97512E6F}" presName="hierChild4" presStyleCnt="0"/>
      <dgm:spPr/>
    </dgm:pt>
    <dgm:pt modelId="{4CA8E7BD-81BF-42D9-AFBC-6563B4E6E9CC}" type="pres">
      <dgm:prSet presAssocID="{24CE5F73-1AA9-43EA-AF74-3A5F97512E6F}" presName="hierChild5" presStyleCnt="0"/>
      <dgm:spPr/>
    </dgm:pt>
    <dgm:pt modelId="{93061BDB-009C-4C52-A6A2-EA5A4F623193}" type="pres">
      <dgm:prSet presAssocID="{448B5579-14B4-4A75-A3AB-28F4F5E5BB69}" presName="hierChild5" presStyleCnt="0"/>
      <dgm:spPr/>
    </dgm:pt>
    <dgm:pt modelId="{41E92F1C-6CE9-4566-B3F7-15A66C0DB2AD}" type="pres">
      <dgm:prSet presAssocID="{BB93CB96-4206-4552-BF0D-0D3B713CD8F7}" presName="hierChild3" presStyleCnt="0"/>
      <dgm:spPr/>
    </dgm:pt>
  </dgm:ptLst>
  <dgm:cxnLst>
    <dgm:cxn modelId="{6C902F0C-DE2F-404E-AE69-CD7DF62F926D}" type="presOf" srcId="{4AC2D98C-F020-4C42-8FA9-E16877E0C349}" destId="{CE441680-3CC2-403D-8046-A5F500B53FEC}" srcOrd="0" destOrd="0" presId="urn:microsoft.com/office/officeart/2009/3/layout/HorizontalOrganizationChart"/>
    <dgm:cxn modelId="{D24C500E-83E8-442F-BA68-8523219BF80C}" type="presOf" srcId="{448B5579-14B4-4A75-A3AB-28F4F5E5BB69}" destId="{BDFC7381-97AD-4850-A43B-D33FCFD1249A}" srcOrd="0" destOrd="0" presId="urn:microsoft.com/office/officeart/2009/3/layout/HorizontalOrganizationChart"/>
    <dgm:cxn modelId="{4297BA17-D7D2-42BB-9BC1-9F55D41728A7}" type="presOf" srcId="{7AF87927-605B-43D2-9464-C979E29BA3BA}" destId="{C1EF7972-F135-4D75-A581-536BE3997454}" srcOrd="0" destOrd="0" presId="urn:microsoft.com/office/officeart/2009/3/layout/HorizontalOrganizationChart"/>
    <dgm:cxn modelId="{B88C731A-B61B-4840-83ED-3495CD2D0667}" type="presOf" srcId="{FDE260C8-CA42-4E05-889C-3038486EEC29}" destId="{BBFC8179-B799-49C6-A973-BF53C50F0E2D}" srcOrd="0" destOrd="0" presId="urn:microsoft.com/office/officeart/2009/3/layout/HorizontalOrganizationChart"/>
    <dgm:cxn modelId="{0A5C241B-37B9-4516-9CBC-0F67E4CB82F4}" type="presOf" srcId="{09998446-2A99-4325-80A9-E95EC3F3AA30}" destId="{131FF5E8-2883-4A33-B92E-7C532E2DFC9B}" srcOrd="0" destOrd="0" presId="urn:microsoft.com/office/officeart/2009/3/layout/HorizontalOrganizationChart"/>
    <dgm:cxn modelId="{04893421-9BE9-4D8F-8E69-25B8807222C9}" srcId="{BB93CB96-4206-4552-BF0D-0D3B713CD8F7}" destId="{DE8568A0-A626-4030-8687-724EA87F06E2}" srcOrd="2" destOrd="0" parTransId="{A00F5603-EC4B-4182-ABC2-55A5DFDEADC1}" sibTransId="{A73A7097-72C8-4F25-960B-80AA6E5B95E6}"/>
    <dgm:cxn modelId="{C9A85229-26E9-480D-AA77-6B30E3D514BA}" type="presOf" srcId="{77C16C12-39A9-4FA6-AA94-A713449D7778}" destId="{2A560178-8168-4537-864C-1FCF74E8B20B}" srcOrd="0" destOrd="0" presId="urn:microsoft.com/office/officeart/2009/3/layout/HorizontalOrganizationChart"/>
    <dgm:cxn modelId="{5205A92B-B70E-4825-A001-3D3426820A22}" type="presOf" srcId="{9A645855-2FE8-417A-B037-D6D7ADFD235D}" destId="{E892EA40-07C2-40CF-82AC-34F7B46C2305}" srcOrd="0" destOrd="0" presId="urn:microsoft.com/office/officeart/2009/3/layout/HorizontalOrganizationChart"/>
    <dgm:cxn modelId="{B2FCCC2B-DD64-4432-B1AE-E7243CF76CE8}" type="presOf" srcId="{909E144C-9D6D-469E-A633-2F51EA7B1EC4}" destId="{3A90DE88-3C12-435A-BBFE-3849AF26EED5}" srcOrd="0" destOrd="0" presId="urn:microsoft.com/office/officeart/2009/3/layout/HorizontalOrganizationChart"/>
    <dgm:cxn modelId="{D1A8AD2E-E466-4920-951C-8A7B3C0D8628}" type="presOf" srcId="{DBCD3C62-4E55-4F27-98DB-FFA388578B1B}" destId="{4D5AF9C3-7648-4B61-BAA4-09DC75A165F6}" srcOrd="0" destOrd="0" presId="urn:microsoft.com/office/officeart/2009/3/layout/HorizontalOrganizationChart"/>
    <dgm:cxn modelId="{9A5B252F-23FF-4D48-AB89-503B319B6CC3}" srcId="{BB93CB96-4206-4552-BF0D-0D3B713CD8F7}" destId="{E04631AD-3DA4-485A-8579-7124468619AC}" srcOrd="3" destOrd="0" parTransId="{09998446-2A99-4325-80A9-E95EC3F3AA30}" sibTransId="{6DA15740-BFA9-4551-9A2E-699C9242F6D2}"/>
    <dgm:cxn modelId="{45DA5231-D108-46CC-A150-D7876563DD73}" type="presOf" srcId="{FDE260C8-CA42-4E05-889C-3038486EEC29}" destId="{48C8B7F4-485B-4172-A524-538A12FD5B5D}" srcOrd="1" destOrd="0" presId="urn:microsoft.com/office/officeart/2009/3/layout/HorizontalOrganizationChart"/>
    <dgm:cxn modelId="{F8688C31-20F3-4E51-A566-54ACC8B39532}" type="presOf" srcId="{448B5579-14B4-4A75-A3AB-28F4F5E5BB69}" destId="{D885FF8F-7A59-42B4-B9C5-1E80E0A596FA}" srcOrd="1" destOrd="0" presId="urn:microsoft.com/office/officeart/2009/3/layout/HorizontalOrganizationChart"/>
    <dgm:cxn modelId="{AE71E432-E9BE-4F08-84B5-D5B7A4AFF8FD}" type="presOf" srcId="{E04631AD-3DA4-485A-8579-7124468619AC}" destId="{3763E334-6326-4826-B08B-245403FD9AF1}" srcOrd="1" destOrd="0" presId="urn:microsoft.com/office/officeart/2009/3/layout/HorizontalOrganizationChart"/>
    <dgm:cxn modelId="{24748D3A-90F5-4558-9E10-AC13A95AAF58}" type="presOf" srcId="{BB93CB96-4206-4552-BF0D-0D3B713CD8F7}" destId="{3272DE35-F01D-41EE-ABD3-38B9BF315143}" srcOrd="1" destOrd="0" presId="urn:microsoft.com/office/officeart/2009/3/layout/HorizontalOrganizationChart"/>
    <dgm:cxn modelId="{DB2B235E-38B7-4A90-AD38-B2BBED760718}" type="presOf" srcId="{E04631AD-3DA4-485A-8579-7124468619AC}" destId="{CBDB2FCA-0469-4988-8038-08FA27012967}" srcOrd="0" destOrd="0" presId="urn:microsoft.com/office/officeart/2009/3/layout/HorizontalOrganizationChart"/>
    <dgm:cxn modelId="{1A77515E-CCAA-4839-BF0C-E450BFAF438A}" type="presOf" srcId="{DECF0188-CEDD-47B0-A802-4C76BD3C697B}" destId="{7EE08311-E024-4AB2-9F71-A7399E4848E5}" srcOrd="1" destOrd="0" presId="urn:microsoft.com/office/officeart/2009/3/layout/HorizontalOrganizationChart"/>
    <dgm:cxn modelId="{7BF87E5E-59FD-4D14-B3FE-9FE28C67996A}" srcId="{9A645855-2FE8-417A-B037-D6D7ADFD235D}" destId="{3CDECA95-CFA4-4211-9126-907224AA9526}" srcOrd="0" destOrd="0" parTransId="{DBCD3C62-4E55-4F27-98DB-FFA388578B1B}" sibTransId="{3372DC62-A970-4548-8041-C3B64DF5C1A0}"/>
    <dgm:cxn modelId="{C9F99260-103A-47DD-BE74-A2C13DD03E9F}" srcId="{FDE260C8-CA42-4E05-889C-3038486EEC29}" destId="{45004CB4-EE1D-4DA4-8834-75F2CA589ED3}" srcOrd="1" destOrd="0" parTransId="{A4E80EFB-0309-4150-B0F4-F434BFBCC041}" sibTransId="{60030839-A478-408B-A9D9-C185901F2F64}"/>
    <dgm:cxn modelId="{D3F5E960-81E7-4CEA-9A0E-740F0E83DB4A}" srcId="{448B5579-14B4-4A75-A3AB-28F4F5E5BB69}" destId="{24CE5F73-1AA9-43EA-AF74-3A5F97512E6F}" srcOrd="0" destOrd="0" parTransId="{909E144C-9D6D-469E-A633-2F51EA7B1EC4}" sibTransId="{4EB33D75-D554-4F74-A45D-11B9BF8383E9}"/>
    <dgm:cxn modelId="{78D2FD41-A44C-43C2-9103-D0C6FB917C77}" type="presOf" srcId="{2C3175C5-3603-4A71-BC54-56C313C828FC}" destId="{E3D25414-692F-492C-9DAD-A38CC704F4C9}" srcOrd="0" destOrd="0" presId="urn:microsoft.com/office/officeart/2009/3/layout/HorizontalOrganizationChart"/>
    <dgm:cxn modelId="{F1869067-25C3-46E1-B80E-B471FDC8FCBA}" type="presOf" srcId="{24CE5F73-1AA9-43EA-AF74-3A5F97512E6F}" destId="{D4C4E258-521E-4C16-8449-0CD15430E367}" srcOrd="0" destOrd="0" presId="urn:microsoft.com/office/officeart/2009/3/layout/HorizontalOrganizationChart"/>
    <dgm:cxn modelId="{2802E947-79E2-4EE9-9D38-7733D858CCE5}" type="presOf" srcId="{BB93CB96-4206-4552-BF0D-0D3B713CD8F7}" destId="{E6DFB319-2CA4-4C6F-9002-98F452BCFBBA}" srcOrd="0" destOrd="0" presId="urn:microsoft.com/office/officeart/2009/3/layout/HorizontalOrganizationChart"/>
    <dgm:cxn modelId="{FB6B4C4A-ACCD-4686-8072-94CA7E6CA482}" type="presOf" srcId="{9A645855-2FE8-417A-B037-D6D7ADFD235D}" destId="{867182AF-C65F-4395-910E-E195184C433F}" srcOrd="1" destOrd="0" presId="urn:microsoft.com/office/officeart/2009/3/layout/HorizontalOrganizationChart"/>
    <dgm:cxn modelId="{F9448370-499A-4439-80D1-0791C3E8190C}" type="presOf" srcId="{DE8568A0-A626-4030-8687-724EA87F06E2}" destId="{288490DE-8C32-4716-8E21-405EEF58674B}" srcOrd="0" destOrd="0" presId="urn:microsoft.com/office/officeart/2009/3/layout/HorizontalOrganizationChart"/>
    <dgm:cxn modelId="{43DE7C53-AD51-4F26-94E4-C6C17ADAD435}" srcId="{DE8568A0-A626-4030-8687-724EA87F06E2}" destId="{6D18D250-17A0-41DF-B43D-8D7E66B84B4C}" srcOrd="1" destOrd="0" parTransId="{2C3175C5-3603-4A71-BC54-56C313C828FC}" sibTransId="{8C930324-A560-4545-9D9B-486B9667F0E0}"/>
    <dgm:cxn modelId="{3F6AAE54-1030-4CBE-9238-28ACF5A05E88}" type="presOf" srcId="{745CC2EE-6FCD-4796-8D76-359055C72380}" destId="{4D08085A-C2DA-4CF2-AE95-A034CB747582}" srcOrd="1" destOrd="0" presId="urn:microsoft.com/office/officeart/2009/3/layout/HorizontalOrganizationChart"/>
    <dgm:cxn modelId="{08C32476-C778-4FAE-BA05-87F441ECFCD4}" type="presOf" srcId="{288DEB31-AF47-4E32-A1ED-E51004DE4BB3}" destId="{59D2E708-696C-4762-8937-9C9F44FDCC07}" srcOrd="0" destOrd="0" presId="urn:microsoft.com/office/officeart/2009/3/layout/HorizontalOrganizationChart"/>
    <dgm:cxn modelId="{46E34C58-212B-4A7D-AA50-3A6E5911FF72}" srcId="{FDE260C8-CA42-4E05-889C-3038486EEC29}" destId="{745CC2EE-6FCD-4796-8D76-359055C72380}" srcOrd="2" destOrd="0" parTransId="{46C5EF41-87DD-48E3-8B63-85FE78FD3535}" sibTransId="{8649D72B-9892-421E-AF77-174AF9CFFFCF}"/>
    <dgm:cxn modelId="{5CD5877B-6025-43C1-9BFE-02EB7C4EE3F0}" srcId="{FDE260C8-CA42-4E05-889C-3038486EEC29}" destId="{DECF0188-CEDD-47B0-A802-4C76BD3C697B}" srcOrd="0" destOrd="0" parTransId="{7AF87927-605B-43D2-9464-C979E29BA3BA}" sibTransId="{CB90EE4D-60DB-4761-9187-E168F2F932BD}"/>
    <dgm:cxn modelId="{A536AC86-81F8-4EFE-80B8-5B3B14C668BA}" type="presOf" srcId="{6D18D250-17A0-41DF-B43D-8D7E66B84B4C}" destId="{9A58E844-0A88-4781-BF77-79D07F5794F1}" srcOrd="1" destOrd="0" presId="urn:microsoft.com/office/officeart/2009/3/layout/HorizontalOrganizationChart"/>
    <dgm:cxn modelId="{987C1193-F7CD-492C-B2CC-27403590EBC5}" type="presOf" srcId="{A235A99C-B0AE-4413-996C-15629CA9920C}" destId="{53E8CE2E-09E5-4412-A8A8-69B7C9D00D10}" srcOrd="0" destOrd="0" presId="urn:microsoft.com/office/officeart/2009/3/layout/HorizontalOrganizationChart"/>
    <dgm:cxn modelId="{B224D494-2C54-4DC6-907F-740FEC4D96DD}" srcId="{E04631AD-3DA4-485A-8579-7124468619AC}" destId="{B90BBEEF-5996-480F-BE2E-BE8EE05EF1B0}" srcOrd="0" destOrd="0" parTransId="{682312FF-C1BB-4848-8DEE-CD4B1DE0070E}" sibTransId="{92295434-9618-4750-BD19-E5EF67345D2C}"/>
    <dgm:cxn modelId="{C6528099-543C-479A-8D80-B77583365261}" type="presOf" srcId="{B90BBEEF-5996-480F-BE2E-BE8EE05EF1B0}" destId="{84972972-A940-4FED-B9B5-2919EF4489B7}" srcOrd="1" destOrd="0" presId="urn:microsoft.com/office/officeart/2009/3/layout/HorizontalOrganizationChart"/>
    <dgm:cxn modelId="{47C798A1-42F4-4CD0-9CE0-95085DD1C9DB}" type="presOf" srcId="{24CE5F73-1AA9-43EA-AF74-3A5F97512E6F}" destId="{77FE0D7E-6DDF-4294-825C-FB8C9804289A}" srcOrd="1" destOrd="0" presId="urn:microsoft.com/office/officeart/2009/3/layout/HorizontalOrganizationChart"/>
    <dgm:cxn modelId="{93EBDFA4-861D-4DBB-BA38-8AB42AF227C5}" srcId="{288DEB31-AF47-4E32-A1ED-E51004DE4BB3}" destId="{BB93CB96-4206-4552-BF0D-0D3B713CD8F7}" srcOrd="0" destOrd="0" parTransId="{3F7DE267-765D-4CEB-A0CF-05F4FF416C11}" sibTransId="{E875F9C1-044D-481C-A5CA-2B06CB433C61}"/>
    <dgm:cxn modelId="{50B943A5-099B-46CB-805F-AAAE6C1F5EEB}" type="presOf" srcId="{45004CB4-EE1D-4DA4-8834-75F2CA589ED3}" destId="{520B4FD5-F29A-4C86-A272-89A0E95816FF}" srcOrd="0" destOrd="0" presId="urn:microsoft.com/office/officeart/2009/3/layout/HorizontalOrganizationChart"/>
    <dgm:cxn modelId="{95D7E1A5-01E0-4B1B-BCB9-7097CDBC67CE}" type="presOf" srcId="{A00F5603-EC4B-4182-ABC2-55A5DFDEADC1}" destId="{B65303AA-F9CF-477C-88A3-303E98038326}" srcOrd="0" destOrd="0" presId="urn:microsoft.com/office/officeart/2009/3/layout/HorizontalOrganizationChart"/>
    <dgm:cxn modelId="{A11263A9-3CE8-4444-B577-37FDB471CA9B}" type="presOf" srcId="{79C5E3F6-0C10-4175-995B-8E2834803DFE}" destId="{3F2C3A94-256D-4306-9676-D26E94A0B0CD}" srcOrd="0" destOrd="0" presId="urn:microsoft.com/office/officeart/2009/3/layout/HorizontalOrganizationChart"/>
    <dgm:cxn modelId="{625171AB-3518-4A2E-818A-F805402F07EB}" type="presOf" srcId="{979CCB6E-4C9D-4841-996A-D502BFB6A5DB}" destId="{BA0A6AA1-9D24-47FA-B168-45BB80B4CED9}" srcOrd="0" destOrd="0" presId="urn:microsoft.com/office/officeart/2009/3/layout/HorizontalOrganizationChart"/>
    <dgm:cxn modelId="{C10873AF-F4BC-4D50-B187-628D11C9659F}" type="presOf" srcId="{682312FF-C1BB-4848-8DEE-CD4B1DE0070E}" destId="{ECC4B875-B300-4814-B655-1AB7E94B4457}" srcOrd="0" destOrd="0" presId="urn:microsoft.com/office/officeart/2009/3/layout/HorizontalOrganizationChart"/>
    <dgm:cxn modelId="{69FC62B3-3AD4-4903-BCB9-5A5C55D194A3}" type="presOf" srcId="{3CDECA95-CFA4-4211-9126-907224AA9526}" destId="{0BE46816-A88B-45E2-B9EB-F3C735D98583}" srcOrd="1" destOrd="0" presId="urn:microsoft.com/office/officeart/2009/3/layout/HorizontalOrganizationChart"/>
    <dgm:cxn modelId="{636B1EBC-3089-4942-AA02-1795544BB763}" srcId="{BB93CB96-4206-4552-BF0D-0D3B713CD8F7}" destId="{448B5579-14B4-4A75-A3AB-28F4F5E5BB69}" srcOrd="4" destOrd="0" parTransId="{77C16C12-39A9-4FA6-AA94-A713449D7778}" sibTransId="{680FF734-132B-4235-9E24-C0EFB5DBAE0A}"/>
    <dgm:cxn modelId="{AB8711C1-4E1E-4C7E-A15B-E884DCEE9A7E}" type="presOf" srcId="{A4E80EFB-0309-4150-B0F4-F434BFBCC041}" destId="{7C426998-0DDC-406D-84F9-BEE322EF7E4A}" srcOrd="0" destOrd="0" presId="urn:microsoft.com/office/officeart/2009/3/layout/HorizontalOrganizationChart"/>
    <dgm:cxn modelId="{7F2A12C5-BB78-4676-AAFF-AADE5E8E6C24}" type="presOf" srcId="{79C5E3F6-0C10-4175-995B-8E2834803DFE}" destId="{696F30C4-27E2-4D18-87AB-BE8DE45C263E}" srcOrd="1" destOrd="0" presId="urn:microsoft.com/office/officeart/2009/3/layout/HorizontalOrganizationChart"/>
    <dgm:cxn modelId="{52794AC8-8462-4356-9554-D7888D686D30}" type="presOf" srcId="{DECF0188-CEDD-47B0-A802-4C76BD3C697B}" destId="{9BB22E56-8886-46BB-ABB7-82A571081C4F}" srcOrd="0" destOrd="0" presId="urn:microsoft.com/office/officeart/2009/3/layout/HorizontalOrganizationChart"/>
    <dgm:cxn modelId="{F3E2D7DA-54EE-4957-80BE-672AA55C44DF}" type="presOf" srcId="{745CC2EE-6FCD-4796-8D76-359055C72380}" destId="{081C57B7-4A08-4870-BB02-286ADE5AE09C}" srcOrd="0" destOrd="0" presId="urn:microsoft.com/office/officeart/2009/3/layout/HorizontalOrganizationChart"/>
    <dgm:cxn modelId="{C6AE13E1-529D-48AC-A9D8-D0B1B7009D98}" type="presOf" srcId="{B90BBEEF-5996-480F-BE2E-BE8EE05EF1B0}" destId="{E8A2C2B0-8CF1-4606-954F-625EB993E688}" srcOrd="0" destOrd="0" presId="urn:microsoft.com/office/officeart/2009/3/layout/HorizontalOrganizationChart"/>
    <dgm:cxn modelId="{C85411E2-D794-4F43-BA40-2C0A41AF0D11}" type="presOf" srcId="{46C5EF41-87DD-48E3-8B63-85FE78FD3535}" destId="{B562C6BE-24B8-4026-BD31-037AB52F978A}" srcOrd="0" destOrd="0" presId="urn:microsoft.com/office/officeart/2009/3/layout/HorizontalOrganizationChart"/>
    <dgm:cxn modelId="{B11E4BE8-7D36-4F9A-8030-CEE14E0CCA65}" type="presOf" srcId="{DE8568A0-A626-4030-8687-724EA87F06E2}" destId="{B7B50680-7CD2-4C3C-AE3E-23C25325CD3B}" srcOrd="1" destOrd="0" presId="urn:microsoft.com/office/officeart/2009/3/layout/HorizontalOrganizationChart"/>
    <dgm:cxn modelId="{9DB9FDF4-8A6C-47C2-847A-BA21C3C7CF18}" type="presOf" srcId="{6D18D250-17A0-41DF-B43D-8D7E66B84B4C}" destId="{2AC70B0F-50B9-4BF0-8DC8-ED81927BC58E}" srcOrd="0" destOrd="0" presId="urn:microsoft.com/office/officeart/2009/3/layout/HorizontalOrganizationChart"/>
    <dgm:cxn modelId="{F1302FF8-59BD-4490-922B-0B03E072A33D}" srcId="{BB93CB96-4206-4552-BF0D-0D3B713CD8F7}" destId="{9A645855-2FE8-417A-B037-D6D7ADFD235D}" srcOrd="0" destOrd="0" parTransId="{979CCB6E-4C9D-4841-996A-D502BFB6A5DB}" sibTransId="{42BE4AFC-BB02-4D2C-B5F8-05AEC38E7BF1}"/>
    <dgm:cxn modelId="{8B3875F9-531E-4C98-8402-C381645BEC21}" srcId="{BB93CB96-4206-4552-BF0D-0D3B713CD8F7}" destId="{FDE260C8-CA42-4E05-889C-3038486EEC29}" srcOrd="1" destOrd="0" parTransId="{A235A99C-B0AE-4413-996C-15629CA9920C}" sibTransId="{ADF39228-A659-4788-A6F8-80C6764AA5F7}"/>
    <dgm:cxn modelId="{C75D08FA-18F4-41FF-AA2F-6D0EA742F30A}" type="presOf" srcId="{3CDECA95-CFA4-4211-9126-907224AA9526}" destId="{87539AC0-4686-484C-BA67-A6118A82AFF1}" srcOrd="0" destOrd="0" presId="urn:microsoft.com/office/officeart/2009/3/layout/HorizontalOrganizationChart"/>
    <dgm:cxn modelId="{EA8EF9FA-D1BF-41E9-BD01-F159C1203111}" srcId="{DE8568A0-A626-4030-8687-724EA87F06E2}" destId="{79C5E3F6-0C10-4175-995B-8E2834803DFE}" srcOrd="0" destOrd="0" parTransId="{4AC2D98C-F020-4C42-8FA9-E16877E0C349}" sibTransId="{FAE25698-8715-45D3-9C5D-ADA04A11FDB3}"/>
    <dgm:cxn modelId="{4A75D7FB-2EB8-4BAA-A1A3-13A4586891BF}" type="presOf" srcId="{45004CB4-EE1D-4DA4-8834-75F2CA589ED3}" destId="{2AD54BCD-668A-40CA-9F5E-9BFF5F9AD741}" srcOrd="1" destOrd="0" presId="urn:microsoft.com/office/officeart/2009/3/layout/HorizontalOrganizationChart"/>
    <dgm:cxn modelId="{A8AB51E8-B9EE-4C82-A7C4-E0980B5A5C93}" type="presParOf" srcId="{59D2E708-696C-4762-8937-9C9F44FDCC07}" destId="{A907E1EE-3547-44BB-B28A-CBFC1F76E34D}" srcOrd="0" destOrd="0" presId="urn:microsoft.com/office/officeart/2009/3/layout/HorizontalOrganizationChart"/>
    <dgm:cxn modelId="{78E89805-E7B3-4630-A9B2-060AA3A61E5E}" type="presParOf" srcId="{A907E1EE-3547-44BB-B28A-CBFC1F76E34D}" destId="{FF99D91F-DF55-4758-8422-285945931157}" srcOrd="0" destOrd="0" presId="urn:microsoft.com/office/officeart/2009/3/layout/HorizontalOrganizationChart"/>
    <dgm:cxn modelId="{201DA1B2-3071-4D02-89EE-CF5CE4EBDFE2}" type="presParOf" srcId="{FF99D91F-DF55-4758-8422-285945931157}" destId="{E6DFB319-2CA4-4C6F-9002-98F452BCFBBA}" srcOrd="0" destOrd="0" presId="urn:microsoft.com/office/officeart/2009/3/layout/HorizontalOrganizationChart"/>
    <dgm:cxn modelId="{C02B426E-11D6-40A7-A236-8C7173C0AEAC}" type="presParOf" srcId="{FF99D91F-DF55-4758-8422-285945931157}" destId="{3272DE35-F01D-41EE-ABD3-38B9BF315143}" srcOrd="1" destOrd="0" presId="urn:microsoft.com/office/officeart/2009/3/layout/HorizontalOrganizationChart"/>
    <dgm:cxn modelId="{4A9D1D53-EAB6-41E2-BE98-9FA6D15657DA}" type="presParOf" srcId="{A907E1EE-3547-44BB-B28A-CBFC1F76E34D}" destId="{8B8A54D5-FC77-49A9-8F7D-724BC3D90F97}" srcOrd="1" destOrd="0" presId="urn:microsoft.com/office/officeart/2009/3/layout/HorizontalOrganizationChart"/>
    <dgm:cxn modelId="{160A05E0-2080-45E4-8A36-73CE0AF24185}" type="presParOf" srcId="{8B8A54D5-FC77-49A9-8F7D-724BC3D90F97}" destId="{BA0A6AA1-9D24-47FA-B168-45BB80B4CED9}" srcOrd="0" destOrd="0" presId="urn:microsoft.com/office/officeart/2009/3/layout/HorizontalOrganizationChart"/>
    <dgm:cxn modelId="{0714A2D2-74EF-4D03-8ADB-93F83BD3C2C8}" type="presParOf" srcId="{8B8A54D5-FC77-49A9-8F7D-724BC3D90F97}" destId="{55999DE1-9FB0-405F-AD5F-59691F5184D9}" srcOrd="1" destOrd="0" presId="urn:microsoft.com/office/officeart/2009/3/layout/HorizontalOrganizationChart"/>
    <dgm:cxn modelId="{8DB1CBC4-AF66-49D8-A3A1-B1E24A420295}" type="presParOf" srcId="{55999DE1-9FB0-405F-AD5F-59691F5184D9}" destId="{9FA5C9C2-DD60-4226-ABAD-3A4792856CD3}" srcOrd="0" destOrd="0" presId="urn:microsoft.com/office/officeart/2009/3/layout/HorizontalOrganizationChart"/>
    <dgm:cxn modelId="{13772EC2-151F-4754-9790-A1075A196959}" type="presParOf" srcId="{9FA5C9C2-DD60-4226-ABAD-3A4792856CD3}" destId="{E892EA40-07C2-40CF-82AC-34F7B46C2305}" srcOrd="0" destOrd="0" presId="urn:microsoft.com/office/officeart/2009/3/layout/HorizontalOrganizationChart"/>
    <dgm:cxn modelId="{06C1C16C-E5DB-4635-BB68-DEE07BABBE0E}" type="presParOf" srcId="{9FA5C9C2-DD60-4226-ABAD-3A4792856CD3}" destId="{867182AF-C65F-4395-910E-E195184C433F}" srcOrd="1" destOrd="0" presId="urn:microsoft.com/office/officeart/2009/3/layout/HorizontalOrganizationChart"/>
    <dgm:cxn modelId="{596B1167-CB69-4E45-A5BE-D8DFCC8BC9B6}" type="presParOf" srcId="{55999DE1-9FB0-405F-AD5F-59691F5184D9}" destId="{F06392B4-DFBC-4A8B-8CA5-F7B2778CE0AD}" srcOrd="1" destOrd="0" presId="urn:microsoft.com/office/officeart/2009/3/layout/HorizontalOrganizationChart"/>
    <dgm:cxn modelId="{19426789-DD4C-4E83-9FBE-ED36AB58E2E1}" type="presParOf" srcId="{F06392B4-DFBC-4A8B-8CA5-F7B2778CE0AD}" destId="{4D5AF9C3-7648-4B61-BAA4-09DC75A165F6}" srcOrd="0" destOrd="0" presId="urn:microsoft.com/office/officeart/2009/3/layout/HorizontalOrganizationChart"/>
    <dgm:cxn modelId="{24D199CE-B543-4100-A479-BD406084CF75}" type="presParOf" srcId="{F06392B4-DFBC-4A8B-8CA5-F7B2778CE0AD}" destId="{BE23B5F5-547F-4A43-905A-B8B425BFF4E5}" srcOrd="1" destOrd="0" presId="urn:microsoft.com/office/officeart/2009/3/layout/HorizontalOrganizationChart"/>
    <dgm:cxn modelId="{B0905974-6695-4C26-A557-9E93BD4D2845}" type="presParOf" srcId="{BE23B5F5-547F-4A43-905A-B8B425BFF4E5}" destId="{6DECFB8B-126D-4F07-A67C-E210F0B84849}" srcOrd="0" destOrd="0" presId="urn:microsoft.com/office/officeart/2009/3/layout/HorizontalOrganizationChart"/>
    <dgm:cxn modelId="{D0AE6AF2-5F39-4CCF-B069-0A0ACD6A5EA5}" type="presParOf" srcId="{6DECFB8B-126D-4F07-A67C-E210F0B84849}" destId="{87539AC0-4686-484C-BA67-A6118A82AFF1}" srcOrd="0" destOrd="0" presId="urn:microsoft.com/office/officeart/2009/3/layout/HorizontalOrganizationChart"/>
    <dgm:cxn modelId="{C0AF56D6-6991-420A-B1FC-637B6B3E2A00}" type="presParOf" srcId="{6DECFB8B-126D-4F07-A67C-E210F0B84849}" destId="{0BE46816-A88B-45E2-B9EB-F3C735D98583}" srcOrd="1" destOrd="0" presId="urn:microsoft.com/office/officeart/2009/3/layout/HorizontalOrganizationChart"/>
    <dgm:cxn modelId="{B2266FEE-1A99-491C-BE45-0277EE2E792F}" type="presParOf" srcId="{BE23B5F5-547F-4A43-905A-B8B425BFF4E5}" destId="{D2DB1B5F-ED8E-44ED-BA58-46AC030A5EC9}" srcOrd="1" destOrd="0" presId="urn:microsoft.com/office/officeart/2009/3/layout/HorizontalOrganizationChart"/>
    <dgm:cxn modelId="{03EF5FD0-9B91-4569-B8A9-3C06FEE2F4AF}" type="presParOf" srcId="{BE23B5F5-547F-4A43-905A-B8B425BFF4E5}" destId="{A78DC27C-CADF-47E4-8A04-D9A1587731BA}" srcOrd="2" destOrd="0" presId="urn:microsoft.com/office/officeart/2009/3/layout/HorizontalOrganizationChart"/>
    <dgm:cxn modelId="{4B7895B1-A97F-4CB0-8E3B-C60D6AF2BFE2}" type="presParOf" srcId="{55999DE1-9FB0-405F-AD5F-59691F5184D9}" destId="{7A213F9E-D3FD-4259-900C-E51D68644DD8}" srcOrd="2" destOrd="0" presId="urn:microsoft.com/office/officeart/2009/3/layout/HorizontalOrganizationChart"/>
    <dgm:cxn modelId="{2CFDEEAE-0489-4C08-B477-DCFBA92DC6B7}" type="presParOf" srcId="{8B8A54D5-FC77-49A9-8F7D-724BC3D90F97}" destId="{53E8CE2E-09E5-4412-A8A8-69B7C9D00D10}" srcOrd="2" destOrd="0" presId="urn:microsoft.com/office/officeart/2009/3/layout/HorizontalOrganizationChart"/>
    <dgm:cxn modelId="{19219C8B-218A-4E1E-AC47-DB446116A8D0}" type="presParOf" srcId="{8B8A54D5-FC77-49A9-8F7D-724BC3D90F97}" destId="{1F3AB51F-5E32-475D-A5D0-1EC480BC0F55}" srcOrd="3" destOrd="0" presId="urn:microsoft.com/office/officeart/2009/3/layout/HorizontalOrganizationChart"/>
    <dgm:cxn modelId="{20178CD3-4926-47ED-9DA8-C34555EEB2AC}" type="presParOf" srcId="{1F3AB51F-5E32-475D-A5D0-1EC480BC0F55}" destId="{856B06BA-707E-423A-BDC0-228770DEEBF8}" srcOrd="0" destOrd="0" presId="urn:microsoft.com/office/officeart/2009/3/layout/HorizontalOrganizationChart"/>
    <dgm:cxn modelId="{76A2FE9E-B3ED-4844-9F36-C634FD98AE8D}" type="presParOf" srcId="{856B06BA-707E-423A-BDC0-228770DEEBF8}" destId="{BBFC8179-B799-49C6-A973-BF53C50F0E2D}" srcOrd="0" destOrd="0" presId="urn:microsoft.com/office/officeart/2009/3/layout/HorizontalOrganizationChart"/>
    <dgm:cxn modelId="{32B24A09-055B-4B11-A345-ABBCD7E48688}" type="presParOf" srcId="{856B06BA-707E-423A-BDC0-228770DEEBF8}" destId="{48C8B7F4-485B-4172-A524-538A12FD5B5D}" srcOrd="1" destOrd="0" presId="urn:microsoft.com/office/officeart/2009/3/layout/HorizontalOrganizationChart"/>
    <dgm:cxn modelId="{F4ADFE70-20A9-4522-9A05-A62EDE12E357}" type="presParOf" srcId="{1F3AB51F-5E32-475D-A5D0-1EC480BC0F55}" destId="{148A724B-9AA4-42AB-8D8F-665998E7B5C5}" srcOrd="1" destOrd="0" presId="urn:microsoft.com/office/officeart/2009/3/layout/HorizontalOrganizationChart"/>
    <dgm:cxn modelId="{D5AC69CB-DF38-4C00-B081-3CCF29F0BB0A}" type="presParOf" srcId="{148A724B-9AA4-42AB-8D8F-665998E7B5C5}" destId="{C1EF7972-F135-4D75-A581-536BE3997454}" srcOrd="0" destOrd="0" presId="urn:microsoft.com/office/officeart/2009/3/layout/HorizontalOrganizationChart"/>
    <dgm:cxn modelId="{DAABC6CC-4BD2-412C-8C75-22E37984478D}" type="presParOf" srcId="{148A724B-9AA4-42AB-8D8F-665998E7B5C5}" destId="{84CAC531-86E6-41FE-B8CF-08DC45FC52A4}" srcOrd="1" destOrd="0" presId="urn:microsoft.com/office/officeart/2009/3/layout/HorizontalOrganizationChart"/>
    <dgm:cxn modelId="{6CA2C501-6122-4EF8-9FAD-7C4F25A25BD0}" type="presParOf" srcId="{84CAC531-86E6-41FE-B8CF-08DC45FC52A4}" destId="{9787F7B3-0CB2-4BC3-B7A9-409BFFCC7361}" srcOrd="0" destOrd="0" presId="urn:microsoft.com/office/officeart/2009/3/layout/HorizontalOrganizationChart"/>
    <dgm:cxn modelId="{F8E98F3D-2D60-41A4-AA48-212F9E21CF1B}" type="presParOf" srcId="{9787F7B3-0CB2-4BC3-B7A9-409BFFCC7361}" destId="{9BB22E56-8886-46BB-ABB7-82A571081C4F}" srcOrd="0" destOrd="0" presId="urn:microsoft.com/office/officeart/2009/3/layout/HorizontalOrganizationChart"/>
    <dgm:cxn modelId="{04756B3F-3DF7-42BB-8ABE-27A91765F082}" type="presParOf" srcId="{9787F7B3-0CB2-4BC3-B7A9-409BFFCC7361}" destId="{7EE08311-E024-4AB2-9F71-A7399E4848E5}" srcOrd="1" destOrd="0" presId="urn:microsoft.com/office/officeart/2009/3/layout/HorizontalOrganizationChart"/>
    <dgm:cxn modelId="{008674B8-8E56-4804-A56C-B63A5BC79F52}" type="presParOf" srcId="{84CAC531-86E6-41FE-B8CF-08DC45FC52A4}" destId="{9D13277F-9604-4703-9C42-CE52D3B6658E}" srcOrd="1" destOrd="0" presId="urn:microsoft.com/office/officeart/2009/3/layout/HorizontalOrganizationChart"/>
    <dgm:cxn modelId="{CDD77BF8-028F-4E62-A935-3FBB773161B2}" type="presParOf" srcId="{84CAC531-86E6-41FE-B8CF-08DC45FC52A4}" destId="{0EE3F7AF-C343-4834-B50D-AFE02D6E9695}" srcOrd="2" destOrd="0" presId="urn:microsoft.com/office/officeart/2009/3/layout/HorizontalOrganizationChart"/>
    <dgm:cxn modelId="{82F0384D-F7CB-48CC-8437-A528D3F07F70}" type="presParOf" srcId="{148A724B-9AA4-42AB-8D8F-665998E7B5C5}" destId="{7C426998-0DDC-406D-84F9-BEE322EF7E4A}" srcOrd="2" destOrd="0" presId="urn:microsoft.com/office/officeart/2009/3/layout/HorizontalOrganizationChart"/>
    <dgm:cxn modelId="{7E3B023A-795E-43B2-8262-E4A053802AA8}" type="presParOf" srcId="{148A724B-9AA4-42AB-8D8F-665998E7B5C5}" destId="{1A94D14F-94CA-4309-9D55-8053AE02C9EF}" srcOrd="3" destOrd="0" presId="urn:microsoft.com/office/officeart/2009/3/layout/HorizontalOrganizationChart"/>
    <dgm:cxn modelId="{B14BCC68-AD9A-4958-89C8-82507BAA249D}" type="presParOf" srcId="{1A94D14F-94CA-4309-9D55-8053AE02C9EF}" destId="{14E06C12-ACA5-4160-81FC-E215070BA0B4}" srcOrd="0" destOrd="0" presId="urn:microsoft.com/office/officeart/2009/3/layout/HorizontalOrganizationChart"/>
    <dgm:cxn modelId="{9276466F-998A-44B1-83BC-842FE4F4F5DE}" type="presParOf" srcId="{14E06C12-ACA5-4160-81FC-E215070BA0B4}" destId="{520B4FD5-F29A-4C86-A272-89A0E95816FF}" srcOrd="0" destOrd="0" presId="urn:microsoft.com/office/officeart/2009/3/layout/HorizontalOrganizationChart"/>
    <dgm:cxn modelId="{C36C715F-E950-4A1B-B70B-3208FEC9F7F5}" type="presParOf" srcId="{14E06C12-ACA5-4160-81FC-E215070BA0B4}" destId="{2AD54BCD-668A-40CA-9F5E-9BFF5F9AD741}" srcOrd="1" destOrd="0" presId="urn:microsoft.com/office/officeart/2009/3/layout/HorizontalOrganizationChart"/>
    <dgm:cxn modelId="{E8C8B0BB-70BD-4EAD-A6A6-3A50CD7CA232}" type="presParOf" srcId="{1A94D14F-94CA-4309-9D55-8053AE02C9EF}" destId="{26F0890F-77E6-4B2A-A3E6-43CE7DE3CAF8}" srcOrd="1" destOrd="0" presId="urn:microsoft.com/office/officeart/2009/3/layout/HorizontalOrganizationChart"/>
    <dgm:cxn modelId="{8082A19F-079C-48AE-99EC-BE0FAEB06AE5}" type="presParOf" srcId="{1A94D14F-94CA-4309-9D55-8053AE02C9EF}" destId="{9D81E242-9F2F-44FD-8DB9-5E3FAA77829B}" srcOrd="2" destOrd="0" presId="urn:microsoft.com/office/officeart/2009/3/layout/HorizontalOrganizationChart"/>
    <dgm:cxn modelId="{2CA9AFF9-C872-4E94-B96C-6138A5AB2F2A}" type="presParOf" srcId="{148A724B-9AA4-42AB-8D8F-665998E7B5C5}" destId="{B562C6BE-24B8-4026-BD31-037AB52F978A}" srcOrd="4" destOrd="0" presId="urn:microsoft.com/office/officeart/2009/3/layout/HorizontalOrganizationChart"/>
    <dgm:cxn modelId="{9AAAB132-200C-41FC-B2FB-02879F94ADFD}" type="presParOf" srcId="{148A724B-9AA4-42AB-8D8F-665998E7B5C5}" destId="{1509563E-4538-4C23-A4FC-55398624F9B8}" srcOrd="5" destOrd="0" presId="urn:microsoft.com/office/officeart/2009/3/layout/HorizontalOrganizationChart"/>
    <dgm:cxn modelId="{3B374D9F-605F-4793-9826-A53004FBE47D}" type="presParOf" srcId="{1509563E-4538-4C23-A4FC-55398624F9B8}" destId="{16228A2D-A0EC-44C4-AEF3-4FD6F37C2C84}" srcOrd="0" destOrd="0" presId="urn:microsoft.com/office/officeart/2009/3/layout/HorizontalOrganizationChart"/>
    <dgm:cxn modelId="{DC5FC398-A51C-4A75-818A-CF25E051A320}" type="presParOf" srcId="{16228A2D-A0EC-44C4-AEF3-4FD6F37C2C84}" destId="{081C57B7-4A08-4870-BB02-286ADE5AE09C}" srcOrd="0" destOrd="0" presId="urn:microsoft.com/office/officeart/2009/3/layout/HorizontalOrganizationChart"/>
    <dgm:cxn modelId="{98901836-99E4-454E-88F9-B66D8F87B63B}" type="presParOf" srcId="{16228A2D-A0EC-44C4-AEF3-4FD6F37C2C84}" destId="{4D08085A-C2DA-4CF2-AE95-A034CB747582}" srcOrd="1" destOrd="0" presId="urn:microsoft.com/office/officeart/2009/3/layout/HorizontalOrganizationChart"/>
    <dgm:cxn modelId="{4D3E1B52-A735-431F-9942-BDB0A367BD30}" type="presParOf" srcId="{1509563E-4538-4C23-A4FC-55398624F9B8}" destId="{0665E94A-FCEE-4E94-8F02-6847EB40D83E}" srcOrd="1" destOrd="0" presId="urn:microsoft.com/office/officeart/2009/3/layout/HorizontalOrganizationChart"/>
    <dgm:cxn modelId="{7595993B-04B4-4F38-BDED-931B2F679DDC}" type="presParOf" srcId="{1509563E-4538-4C23-A4FC-55398624F9B8}" destId="{40BD1A0E-519C-4FEB-B2FC-7D18A96054B4}" srcOrd="2" destOrd="0" presId="urn:microsoft.com/office/officeart/2009/3/layout/HorizontalOrganizationChart"/>
    <dgm:cxn modelId="{0D42F74D-3992-4688-B726-8BD8B913977B}" type="presParOf" srcId="{1F3AB51F-5E32-475D-A5D0-1EC480BC0F55}" destId="{EFB17504-2D0A-4C67-BDD6-F4DF71AF5539}" srcOrd="2" destOrd="0" presId="urn:microsoft.com/office/officeart/2009/3/layout/HorizontalOrganizationChart"/>
    <dgm:cxn modelId="{192F4A95-2F89-4907-86FD-6C659091B5AD}" type="presParOf" srcId="{8B8A54D5-FC77-49A9-8F7D-724BC3D90F97}" destId="{B65303AA-F9CF-477C-88A3-303E98038326}" srcOrd="4" destOrd="0" presId="urn:microsoft.com/office/officeart/2009/3/layout/HorizontalOrganizationChart"/>
    <dgm:cxn modelId="{B231B982-BB1C-47F7-8439-CC64B6B54F0E}" type="presParOf" srcId="{8B8A54D5-FC77-49A9-8F7D-724BC3D90F97}" destId="{7580BEC8-8466-4AC9-A1BE-84E553C15287}" srcOrd="5" destOrd="0" presId="urn:microsoft.com/office/officeart/2009/3/layout/HorizontalOrganizationChart"/>
    <dgm:cxn modelId="{2323DECF-38A8-4E96-89D3-81DDAD5D4AB8}" type="presParOf" srcId="{7580BEC8-8466-4AC9-A1BE-84E553C15287}" destId="{66EF4DF3-81A4-4EC1-9B40-655C3BAB65F4}" srcOrd="0" destOrd="0" presId="urn:microsoft.com/office/officeart/2009/3/layout/HorizontalOrganizationChart"/>
    <dgm:cxn modelId="{0FA630C2-0185-4898-B038-D3B9C11BB0C2}" type="presParOf" srcId="{66EF4DF3-81A4-4EC1-9B40-655C3BAB65F4}" destId="{288490DE-8C32-4716-8E21-405EEF58674B}" srcOrd="0" destOrd="0" presId="urn:microsoft.com/office/officeart/2009/3/layout/HorizontalOrganizationChart"/>
    <dgm:cxn modelId="{37F985AE-22A8-4FE5-96F7-C360E14CE219}" type="presParOf" srcId="{66EF4DF3-81A4-4EC1-9B40-655C3BAB65F4}" destId="{B7B50680-7CD2-4C3C-AE3E-23C25325CD3B}" srcOrd="1" destOrd="0" presId="urn:microsoft.com/office/officeart/2009/3/layout/HorizontalOrganizationChart"/>
    <dgm:cxn modelId="{AA639D17-C014-4F64-960E-09C56AA75789}" type="presParOf" srcId="{7580BEC8-8466-4AC9-A1BE-84E553C15287}" destId="{82FDCAAF-9AE4-47E0-AC11-D9DE362C2AA6}" srcOrd="1" destOrd="0" presId="urn:microsoft.com/office/officeart/2009/3/layout/HorizontalOrganizationChart"/>
    <dgm:cxn modelId="{28A60B62-4401-40E1-827E-453354AC4BB1}" type="presParOf" srcId="{82FDCAAF-9AE4-47E0-AC11-D9DE362C2AA6}" destId="{CE441680-3CC2-403D-8046-A5F500B53FEC}" srcOrd="0" destOrd="0" presId="urn:microsoft.com/office/officeart/2009/3/layout/HorizontalOrganizationChart"/>
    <dgm:cxn modelId="{9E33252B-8382-4D32-9A1E-9EF77E09E7D8}" type="presParOf" srcId="{82FDCAAF-9AE4-47E0-AC11-D9DE362C2AA6}" destId="{079699E3-FAD8-49BF-B78F-024E7AD3D51A}" srcOrd="1" destOrd="0" presId="urn:microsoft.com/office/officeart/2009/3/layout/HorizontalOrganizationChart"/>
    <dgm:cxn modelId="{852D00F2-D396-46CD-B2DA-0F1C5A4C7B97}" type="presParOf" srcId="{079699E3-FAD8-49BF-B78F-024E7AD3D51A}" destId="{E8E11B34-DF70-4DE3-89AD-722D4979F106}" srcOrd="0" destOrd="0" presId="urn:microsoft.com/office/officeart/2009/3/layout/HorizontalOrganizationChart"/>
    <dgm:cxn modelId="{AE852085-5ED9-4978-89F2-2A683F38342A}" type="presParOf" srcId="{E8E11B34-DF70-4DE3-89AD-722D4979F106}" destId="{3F2C3A94-256D-4306-9676-D26E94A0B0CD}" srcOrd="0" destOrd="0" presId="urn:microsoft.com/office/officeart/2009/3/layout/HorizontalOrganizationChart"/>
    <dgm:cxn modelId="{6303D1BA-6725-4641-8FBD-0CC103C446D5}" type="presParOf" srcId="{E8E11B34-DF70-4DE3-89AD-722D4979F106}" destId="{696F30C4-27E2-4D18-87AB-BE8DE45C263E}" srcOrd="1" destOrd="0" presId="urn:microsoft.com/office/officeart/2009/3/layout/HorizontalOrganizationChart"/>
    <dgm:cxn modelId="{944CD7A1-F83C-4A4E-BDE1-65ADBA190056}" type="presParOf" srcId="{079699E3-FAD8-49BF-B78F-024E7AD3D51A}" destId="{4E56AF94-33FB-48F8-96AB-903CFBB6F551}" srcOrd="1" destOrd="0" presId="urn:microsoft.com/office/officeart/2009/3/layout/HorizontalOrganizationChart"/>
    <dgm:cxn modelId="{F13B9B5B-4825-43F2-9931-97B0ABEFED90}" type="presParOf" srcId="{079699E3-FAD8-49BF-B78F-024E7AD3D51A}" destId="{1BD3ADEA-D4C3-442F-9117-A80E5F7BB92A}" srcOrd="2" destOrd="0" presId="urn:microsoft.com/office/officeart/2009/3/layout/HorizontalOrganizationChart"/>
    <dgm:cxn modelId="{89BD7A63-F2B0-4AB4-B658-6116DB5C63CD}" type="presParOf" srcId="{82FDCAAF-9AE4-47E0-AC11-D9DE362C2AA6}" destId="{E3D25414-692F-492C-9DAD-A38CC704F4C9}" srcOrd="2" destOrd="0" presId="urn:microsoft.com/office/officeart/2009/3/layout/HorizontalOrganizationChart"/>
    <dgm:cxn modelId="{BE035158-49E2-4B34-A0F1-AFDFB793B97F}" type="presParOf" srcId="{82FDCAAF-9AE4-47E0-AC11-D9DE362C2AA6}" destId="{F4EFF29E-675D-4A23-8F1D-E7F68F9E17E4}" srcOrd="3" destOrd="0" presId="urn:microsoft.com/office/officeart/2009/3/layout/HorizontalOrganizationChart"/>
    <dgm:cxn modelId="{445C2063-7DBB-4516-B6B8-08F20E58DAD5}" type="presParOf" srcId="{F4EFF29E-675D-4A23-8F1D-E7F68F9E17E4}" destId="{2C8BF176-F68E-451E-B96C-A5194B0A878A}" srcOrd="0" destOrd="0" presId="urn:microsoft.com/office/officeart/2009/3/layout/HorizontalOrganizationChart"/>
    <dgm:cxn modelId="{63CDD219-E35E-446C-B963-9980CDAFDB78}" type="presParOf" srcId="{2C8BF176-F68E-451E-B96C-A5194B0A878A}" destId="{2AC70B0F-50B9-4BF0-8DC8-ED81927BC58E}" srcOrd="0" destOrd="0" presId="urn:microsoft.com/office/officeart/2009/3/layout/HorizontalOrganizationChart"/>
    <dgm:cxn modelId="{4ABA2939-0E33-4AD1-9CF0-1C902551C546}" type="presParOf" srcId="{2C8BF176-F68E-451E-B96C-A5194B0A878A}" destId="{9A58E844-0A88-4781-BF77-79D07F5794F1}" srcOrd="1" destOrd="0" presId="urn:microsoft.com/office/officeart/2009/3/layout/HorizontalOrganizationChart"/>
    <dgm:cxn modelId="{E6B06B24-266B-425E-972E-D9EBDD82B239}" type="presParOf" srcId="{F4EFF29E-675D-4A23-8F1D-E7F68F9E17E4}" destId="{61B2D342-F249-45DE-94F2-A6DA303422E4}" srcOrd="1" destOrd="0" presId="urn:microsoft.com/office/officeart/2009/3/layout/HorizontalOrganizationChart"/>
    <dgm:cxn modelId="{30A92749-6441-491A-B8F4-BD293DCCDC84}" type="presParOf" srcId="{F4EFF29E-675D-4A23-8F1D-E7F68F9E17E4}" destId="{55D8EC0A-C930-40C4-8CE9-FB12C8F9377E}" srcOrd="2" destOrd="0" presId="urn:microsoft.com/office/officeart/2009/3/layout/HorizontalOrganizationChart"/>
    <dgm:cxn modelId="{7FB6A429-3744-4CDA-8E4D-2D730775EDEA}" type="presParOf" srcId="{7580BEC8-8466-4AC9-A1BE-84E553C15287}" destId="{D6460393-5D54-42FA-884C-9BE22775F2C4}" srcOrd="2" destOrd="0" presId="urn:microsoft.com/office/officeart/2009/3/layout/HorizontalOrganizationChart"/>
    <dgm:cxn modelId="{001483A5-9F03-4251-94FA-A745387808E1}" type="presParOf" srcId="{8B8A54D5-FC77-49A9-8F7D-724BC3D90F97}" destId="{131FF5E8-2883-4A33-B92E-7C532E2DFC9B}" srcOrd="6" destOrd="0" presId="urn:microsoft.com/office/officeart/2009/3/layout/HorizontalOrganizationChart"/>
    <dgm:cxn modelId="{75370BFA-0612-4A24-8A60-F9E4A8E031E7}" type="presParOf" srcId="{8B8A54D5-FC77-49A9-8F7D-724BC3D90F97}" destId="{30DBA2A3-E6F1-49B8-82F9-3B159269DDF4}" srcOrd="7" destOrd="0" presId="urn:microsoft.com/office/officeart/2009/3/layout/HorizontalOrganizationChart"/>
    <dgm:cxn modelId="{563FC39F-4F0D-442E-BF2E-267C4D1A2272}" type="presParOf" srcId="{30DBA2A3-E6F1-49B8-82F9-3B159269DDF4}" destId="{100CE5C0-E8ED-40D1-8E16-4535C6121EB2}" srcOrd="0" destOrd="0" presId="urn:microsoft.com/office/officeart/2009/3/layout/HorizontalOrganizationChart"/>
    <dgm:cxn modelId="{538C35C4-1F13-4363-9930-AFD1EDF23666}" type="presParOf" srcId="{100CE5C0-E8ED-40D1-8E16-4535C6121EB2}" destId="{CBDB2FCA-0469-4988-8038-08FA27012967}" srcOrd="0" destOrd="0" presId="urn:microsoft.com/office/officeart/2009/3/layout/HorizontalOrganizationChart"/>
    <dgm:cxn modelId="{9F597FE7-5779-4404-B554-0F694418D68E}" type="presParOf" srcId="{100CE5C0-E8ED-40D1-8E16-4535C6121EB2}" destId="{3763E334-6326-4826-B08B-245403FD9AF1}" srcOrd="1" destOrd="0" presId="urn:microsoft.com/office/officeart/2009/3/layout/HorizontalOrganizationChart"/>
    <dgm:cxn modelId="{149314CF-5EA3-4825-9542-21DF56C7D498}" type="presParOf" srcId="{30DBA2A3-E6F1-49B8-82F9-3B159269DDF4}" destId="{7679F22C-7F36-45A2-B421-D4A7919D03FB}" srcOrd="1" destOrd="0" presId="urn:microsoft.com/office/officeart/2009/3/layout/HorizontalOrganizationChart"/>
    <dgm:cxn modelId="{8DF2B47F-163A-4380-9370-7339BC4248AB}" type="presParOf" srcId="{7679F22C-7F36-45A2-B421-D4A7919D03FB}" destId="{ECC4B875-B300-4814-B655-1AB7E94B4457}" srcOrd="0" destOrd="0" presId="urn:microsoft.com/office/officeart/2009/3/layout/HorizontalOrganizationChart"/>
    <dgm:cxn modelId="{3DF6F210-79AA-4D8A-940A-F52185D30532}" type="presParOf" srcId="{7679F22C-7F36-45A2-B421-D4A7919D03FB}" destId="{8467BB82-13EC-4C50-9663-FF1F3B2BCB1D}" srcOrd="1" destOrd="0" presId="urn:microsoft.com/office/officeart/2009/3/layout/HorizontalOrganizationChart"/>
    <dgm:cxn modelId="{E1EAA280-C79F-4810-ACD7-ED288C514AD4}" type="presParOf" srcId="{8467BB82-13EC-4C50-9663-FF1F3B2BCB1D}" destId="{DA5C8995-130F-4252-A471-030BECAEA7AA}" srcOrd="0" destOrd="0" presId="urn:microsoft.com/office/officeart/2009/3/layout/HorizontalOrganizationChart"/>
    <dgm:cxn modelId="{1B3D3502-7221-48DE-A920-DA6450EC7978}" type="presParOf" srcId="{DA5C8995-130F-4252-A471-030BECAEA7AA}" destId="{E8A2C2B0-8CF1-4606-954F-625EB993E688}" srcOrd="0" destOrd="0" presId="urn:microsoft.com/office/officeart/2009/3/layout/HorizontalOrganizationChart"/>
    <dgm:cxn modelId="{812E8020-677C-4378-BF18-B89DD7E5380E}" type="presParOf" srcId="{DA5C8995-130F-4252-A471-030BECAEA7AA}" destId="{84972972-A940-4FED-B9B5-2919EF4489B7}" srcOrd="1" destOrd="0" presId="urn:microsoft.com/office/officeart/2009/3/layout/HorizontalOrganizationChart"/>
    <dgm:cxn modelId="{686F26E6-6812-450A-9E28-7F3CCA360AE8}" type="presParOf" srcId="{8467BB82-13EC-4C50-9663-FF1F3B2BCB1D}" destId="{3D3595E7-80E8-4C63-9D2F-AFB35E0775FA}" srcOrd="1" destOrd="0" presId="urn:microsoft.com/office/officeart/2009/3/layout/HorizontalOrganizationChart"/>
    <dgm:cxn modelId="{21B32E19-62FA-4C40-B2EC-7F099B6DC4E6}" type="presParOf" srcId="{8467BB82-13EC-4C50-9663-FF1F3B2BCB1D}" destId="{BEC64175-F3BF-4212-8F36-19D2F562396F}" srcOrd="2" destOrd="0" presId="urn:microsoft.com/office/officeart/2009/3/layout/HorizontalOrganizationChart"/>
    <dgm:cxn modelId="{31E38273-19F5-486F-9870-0645C62FD315}" type="presParOf" srcId="{30DBA2A3-E6F1-49B8-82F9-3B159269DDF4}" destId="{4098B86F-09C6-4F93-9023-81055B3837D9}" srcOrd="2" destOrd="0" presId="urn:microsoft.com/office/officeart/2009/3/layout/HorizontalOrganizationChart"/>
    <dgm:cxn modelId="{1278C391-DE1B-419B-B80C-5D6DAA223FD7}" type="presParOf" srcId="{8B8A54D5-FC77-49A9-8F7D-724BC3D90F97}" destId="{2A560178-8168-4537-864C-1FCF74E8B20B}" srcOrd="8" destOrd="0" presId="urn:microsoft.com/office/officeart/2009/3/layout/HorizontalOrganizationChart"/>
    <dgm:cxn modelId="{3705668F-1C69-4946-B824-2BF5B4E15E9F}" type="presParOf" srcId="{8B8A54D5-FC77-49A9-8F7D-724BC3D90F97}" destId="{BE371698-BFBD-498D-B20B-8662BDAEA484}" srcOrd="9" destOrd="0" presId="urn:microsoft.com/office/officeart/2009/3/layout/HorizontalOrganizationChart"/>
    <dgm:cxn modelId="{487602E5-0AB6-48C7-A366-0A1F8F4D39CD}" type="presParOf" srcId="{BE371698-BFBD-498D-B20B-8662BDAEA484}" destId="{8FA16E78-8128-43E5-98A0-809CBA2FB059}" srcOrd="0" destOrd="0" presId="urn:microsoft.com/office/officeart/2009/3/layout/HorizontalOrganizationChart"/>
    <dgm:cxn modelId="{AE5B30FF-071A-4B31-8559-905C0BFA1A7A}" type="presParOf" srcId="{8FA16E78-8128-43E5-98A0-809CBA2FB059}" destId="{BDFC7381-97AD-4850-A43B-D33FCFD1249A}" srcOrd="0" destOrd="0" presId="urn:microsoft.com/office/officeart/2009/3/layout/HorizontalOrganizationChart"/>
    <dgm:cxn modelId="{264E1EA8-0298-4A29-9F04-A9AB228E9FB5}" type="presParOf" srcId="{8FA16E78-8128-43E5-98A0-809CBA2FB059}" destId="{D885FF8F-7A59-42B4-B9C5-1E80E0A596FA}" srcOrd="1" destOrd="0" presId="urn:microsoft.com/office/officeart/2009/3/layout/HorizontalOrganizationChart"/>
    <dgm:cxn modelId="{5B6EF053-C9AE-4C90-A506-8D563FC60A3B}" type="presParOf" srcId="{BE371698-BFBD-498D-B20B-8662BDAEA484}" destId="{D582D79F-69EA-48A2-B10D-90914BBCE38D}" srcOrd="1" destOrd="0" presId="urn:microsoft.com/office/officeart/2009/3/layout/HorizontalOrganizationChart"/>
    <dgm:cxn modelId="{776798E2-476E-4AA3-83C8-E3201990D583}" type="presParOf" srcId="{D582D79F-69EA-48A2-B10D-90914BBCE38D}" destId="{3A90DE88-3C12-435A-BBFE-3849AF26EED5}" srcOrd="0" destOrd="0" presId="urn:microsoft.com/office/officeart/2009/3/layout/HorizontalOrganizationChart"/>
    <dgm:cxn modelId="{6829E6F8-1C02-4312-9967-3B583CEA441A}" type="presParOf" srcId="{D582D79F-69EA-48A2-B10D-90914BBCE38D}" destId="{4641B011-C686-4C62-B407-7D1EF94462FE}" srcOrd="1" destOrd="0" presId="urn:microsoft.com/office/officeart/2009/3/layout/HorizontalOrganizationChart"/>
    <dgm:cxn modelId="{5E69B1EE-98CF-47F7-9826-FCAD8BFA4040}" type="presParOf" srcId="{4641B011-C686-4C62-B407-7D1EF94462FE}" destId="{78C04F43-6F27-47D2-ABD8-09DFE6D3360C}" srcOrd="0" destOrd="0" presId="urn:microsoft.com/office/officeart/2009/3/layout/HorizontalOrganizationChart"/>
    <dgm:cxn modelId="{4DDF76F2-2A0F-4204-8AB2-E19DB119314D}" type="presParOf" srcId="{78C04F43-6F27-47D2-ABD8-09DFE6D3360C}" destId="{D4C4E258-521E-4C16-8449-0CD15430E367}" srcOrd="0" destOrd="0" presId="urn:microsoft.com/office/officeart/2009/3/layout/HorizontalOrganizationChart"/>
    <dgm:cxn modelId="{BCA8E92E-9981-4614-9ED6-C20FFB6BFD27}" type="presParOf" srcId="{78C04F43-6F27-47D2-ABD8-09DFE6D3360C}" destId="{77FE0D7E-6DDF-4294-825C-FB8C9804289A}" srcOrd="1" destOrd="0" presId="urn:microsoft.com/office/officeart/2009/3/layout/HorizontalOrganizationChart"/>
    <dgm:cxn modelId="{BA8431FD-48EC-4F80-9D76-7969BDB038F3}" type="presParOf" srcId="{4641B011-C686-4C62-B407-7D1EF94462FE}" destId="{3E489859-720C-4D97-A128-B4F8F03B3AE9}" srcOrd="1" destOrd="0" presId="urn:microsoft.com/office/officeart/2009/3/layout/HorizontalOrganizationChart"/>
    <dgm:cxn modelId="{D06E77DE-94B6-450A-9946-AD524DF8D453}" type="presParOf" srcId="{4641B011-C686-4C62-B407-7D1EF94462FE}" destId="{4CA8E7BD-81BF-42D9-AFBC-6563B4E6E9CC}" srcOrd="2" destOrd="0" presId="urn:microsoft.com/office/officeart/2009/3/layout/HorizontalOrganizationChart"/>
    <dgm:cxn modelId="{96FBC3D2-339E-461C-9DE0-B8BC1FE14991}" type="presParOf" srcId="{BE371698-BFBD-498D-B20B-8662BDAEA484}" destId="{93061BDB-009C-4C52-A6A2-EA5A4F623193}" srcOrd="2" destOrd="0" presId="urn:microsoft.com/office/officeart/2009/3/layout/HorizontalOrganizationChart"/>
    <dgm:cxn modelId="{E64D59D0-2C6D-439F-A767-460B63582B37}" type="presParOf" srcId="{A907E1EE-3547-44BB-B28A-CBFC1F76E34D}" destId="{41E92F1C-6CE9-4566-B3F7-15A66C0DB2AD}" srcOrd="2" destOrd="0" presId="urn:microsoft.com/office/officeart/2009/3/layout/HorizontalOrganizationChart"/>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EA9232-4384-481D-81E3-D890C3981522}">
      <dsp:nvSpPr>
        <dsp:cNvPr id="0" name=""/>
        <dsp:cNvSpPr/>
      </dsp:nvSpPr>
      <dsp:spPr>
        <a:xfrm>
          <a:off x="2601210" y="4067294"/>
          <a:ext cx="291052" cy="1039009"/>
        </a:xfrm>
        <a:custGeom>
          <a:avLst/>
          <a:gdLst/>
          <a:ahLst/>
          <a:cxnLst/>
          <a:rect l="0" t="0" r="0" b="0"/>
          <a:pathLst>
            <a:path>
              <a:moveTo>
                <a:pt x="0" y="0"/>
              </a:moveTo>
              <a:lnTo>
                <a:pt x="49455" y="0"/>
              </a:lnTo>
              <a:lnTo>
                <a:pt x="49455" y="1039009"/>
              </a:lnTo>
              <a:lnTo>
                <a:pt x="291052" y="1039009"/>
              </a:lnTo>
            </a:path>
          </a:pathLst>
        </a:custGeom>
        <a:no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sp>
    <dsp:sp modelId="{B175BDE6-EE8C-4B92-89AD-4296D5337B78}">
      <dsp:nvSpPr>
        <dsp:cNvPr id="0" name=""/>
        <dsp:cNvSpPr/>
      </dsp:nvSpPr>
      <dsp:spPr>
        <a:xfrm>
          <a:off x="2601210" y="4021574"/>
          <a:ext cx="291052" cy="91440"/>
        </a:xfrm>
        <a:custGeom>
          <a:avLst/>
          <a:gdLst/>
          <a:ahLst/>
          <a:cxnLst/>
          <a:rect l="0" t="0" r="0" b="0"/>
          <a:pathLst>
            <a:path>
              <a:moveTo>
                <a:pt x="0" y="45720"/>
              </a:moveTo>
              <a:lnTo>
                <a:pt x="49455" y="45720"/>
              </a:lnTo>
              <a:lnTo>
                <a:pt x="49455" y="45860"/>
              </a:lnTo>
              <a:lnTo>
                <a:pt x="291052" y="45860"/>
              </a:lnTo>
            </a:path>
          </a:pathLst>
        </a:custGeom>
        <a:no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sp>
    <dsp:sp modelId="{B8110169-847A-4475-9DC3-51DD0D142F71}">
      <dsp:nvSpPr>
        <dsp:cNvPr id="0" name=""/>
        <dsp:cNvSpPr/>
      </dsp:nvSpPr>
      <dsp:spPr>
        <a:xfrm>
          <a:off x="4606833" y="3028564"/>
          <a:ext cx="355317" cy="573860"/>
        </a:xfrm>
        <a:custGeom>
          <a:avLst/>
          <a:gdLst/>
          <a:ahLst/>
          <a:cxnLst/>
          <a:rect l="0" t="0" r="0" b="0"/>
          <a:pathLst>
            <a:path>
              <a:moveTo>
                <a:pt x="0" y="0"/>
              </a:moveTo>
              <a:lnTo>
                <a:pt x="113720" y="0"/>
              </a:lnTo>
              <a:lnTo>
                <a:pt x="113720" y="573860"/>
              </a:lnTo>
              <a:lnTo>
                <a:pt x="355317" y="573860"/>
              </a:lnTo>
            </a:path>
          </a:pathLst>
        </a:custGeom>
        <a:no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sp>
    <dsp:sp modelId="{2C87D33A-B426-4619-9984-D64F1DC7CB8C}">
      <dsp:nvSpPr>
        <dsp:cNvPr id="0" name=""/>
        <dsp:cNvSpPr/>
      </dsp:nvSpPr>
      <dsp:spPr>
        <a:xfrm>
          <a:off x="4606833" y="2483954"/>
          <a:ext cx="355317" cy="544610"/>
        </a:xfrm>
        <a:custGeom>
          <a:avLst/>
          <a:gdLst/>
          <a:ahLst/>
          <a:cxnLst/>
          <a:rect l="0" t="0" r="0" b="0"/>
          <a:pathLst>
            <a:path>
              <a:moveTo>
                <a:pt x="0" y="544610"/>
              </a:moveTo>
              <a:lnTo>
                <a:pt x="113720" y="544610"/>
              </a:lnTo>
              <a:lnTo>
                <a:pt x="113720" y="0"/>
              </a:lnTo>
              <a:lnTo>
                <a:pt x="355317" y="0"/>
              </a:lnTo>
            </a:path>
          </a:pathLst>
        </a:custGeom>
        <a:no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sp>
    <dsp:sp modelId="{8AA6B1C6-4B1A-4435-9C92-12E75EBE6E98}">
      <dsp:nvSpPr>
        <dsp:cNvPr id="0" name=""/>
        <dsp:cNvSpPr/>
      </dsp:nvSpPr>
      <dsp:spPr>
        <a:xfrm>
          <a:off x="2601210" y="3028564"/>
          <a:ext cx="291052" cy="1038729"/>
        </a:xfrm>
        <a:custGeom>
          <a:avLst/>
          <a:gdLst/>
          <a:ahLst/>
          <a:cxnLst/>
          <a:rect l="0" t="0" r="0" b="0"/>
          <a:pathLst>
            <a:path>
              <a:moveTo>
                <a:pt x="0" y="1038729"/>
              </a:moveTo>
              <a:lnTo>
                <a:pt x="49455" y="1038729"/>
              </a:lnTo>
              <a:lnTo>
                <a:pt x="49455" y="0"/>
              </a:lnTo>
              <a:lnTo>
                <a:pt x="291052" y="0"/>
              </a:lnTo>
            </a:path>
          </a:pathLst>
        </a:custGeom>
        <a:no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sp>
    <dsp:sp modelId="{D3ADB09C-C1CD-44FB-8030-3C032DCB3D37}">
      <dsp:nvSpPr>
        <dsp:cNvPr id="0" name=""/>
        <dsp:cNvSpPr/>
      </dsp:nvSpPr>
      <dsp:spPr>
        <a:xfrm>
          <a:off x="1025148" y="2418904"/>
          <a:ext cx="274672" cy="1648390"/>
        </a:xfrm>
        <a:custGeom>
          <a:avLst/>
          <a:gdLst/>
          <a:ahLst/>
          <a:cxnLst/>
          <a:rect l="0" t="0" r="0" b="0"/>
          <a:pathLst>
            <a:path>
              <a:moveTo>
                <a:pt x="0" y="0"/>
              </a:moveTo>
              <a:lnTo>
                <a:pt x="33074" y="0"/>
              </a:lnTo>
              <a:lnTo>
                <a:pt x="33074" y="1648390"/>
              </a:lnTo>
              <a:lnTo>
                <a:pt x="274672" y="1648390"/>
              </a:lnTo>
            </a:path>
          </a:pathLst>
        </a:custGeom>
        <a:no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sp>
    <dsp:sp modelId="{40FD0230-1C00-419C-BDA2-E71C04731DDA}">
      <dsp:nvSpPr>
        <dsp:cNvPr id="0" name=""/>
        <dsp:cNvSpPr/>
      </dsp:nvSpPr>
      <dsp:spPr>
        <a:xfrm>
          <a:off x="5037119" y="359560"/>
          <a:ext cx="179217" cy="91440"/>
        </a:xfrm>
        <a:custGeom>
          <a:avLst/>
          <a:gdLst/>
          <a:ahLst/>
          <a:cxnLst/>
          <a:rect l="0" t="0" r="0" b="0"/>
          <a:pathLst>
            <a:path>
              <a:moveTo>
                <a:pt x="0" y="71122"/>
              </a:moveTo>
              <a:lnTo>
                <a:pt x="0" y="45720"/>
              </a:lnTo>
              <a:lnTo>
                <a:pt x="179217" y="45720"/>
              </a:lnTo>
            </a:path>
          </a:pathLst>
        </a:custGeom>
        <a:no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sp>
    <dsp:sp modelId="{AE11CF88-E868-4164-A91A-FA0EC521F6BD}">
      <dsp:nvSpPr>
        <dsp:cNvPr id="0" name=""/>
        <dsp:cNvSpPr/>
      </dsp:nvSpPr>
      <dsp:spPr>
        <a:xfrm>
          <a:off x="2601283" y="384962"/>
          <a:ext cx="237297" cy="91440"/>
        </a:xfrm>
        <a:custGeom>
          <a:avLst/>
          <a:gdLst/>
          <a:ahLst/>
          <a:cxnLst/>
          <a:rect l="0" t="0" r="0" b="0"/>
          <a:pathLst>
            <a:path>
              <a:moveTo>
                <a:pt x="0" y="45720"/>
              </a:moveTo>
              <a:lnTo>
                <a:pt x="237297" y="45720"/>
              </a:lnTo>
            </a:path>
          </a:pathLst>
        </a:custGeom>
        <a:no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sp>
    <dsp:sp modelId="{7FA05DD8-C5D9-4DDD-9BD2-E1AF09EA5402}">
      <dsp:nvSpPr>
        <dsp:cNvPr id="0" name=""/>
        <dsp:cNvSpPr/>
      </dsp:nvSpPr>
      <dsp:spPr>
        <a:xfrm>
          <a:off x="1025148" y="430682"/>
          <a:ext cx="274744" cy="1988221"/>
        </a:xfrm>
        <a:custGeom>
          <a:avLst/>
          <a:gdLst/>
          <a:ahLst/>
          <a:cxnLst/>
          <a:rect l="0" t="0" r="0" b="0"/>
          <a:pathLst>
            <a:path>
              <a:moveTo>
                <a:pt x="0" y="1988221"/>
              </a:moveTo>
              <a:lnTo>
                <a:pt x="33147" y="1988221"/>
              </a:lnTo>
              <a:lnTo>
                <a:pt x="33147" y="0"/>
              </a:lnTo>
              <a:lnTo>
                <a:pt x="274744" y="0"/>
              </a:lnTo>
            </a:path>
          </a:pathLst>
        </a:custGeom>
        <a:no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sp>
    <dsp:sp modelId="{45FE2E96-B99C-4617-BC7F-0FFDAD23C06F}">
      <dsp:nvSpPr>
        <dsp:cNvPr id="0" name=""/>
        <dsp:cNvSpPr/>
      </dsp:nvSpPr>
      <dsp:spPr>
        <a:xfrm>
          <a:off x="53563" y="2050467"/>
          <a:ext cx="971584" cy="736872"/>
        </a:xfrm>
        <a:prstGeom prst="rect">
          <a:avLst/>
        </a:prstGeom>
        <a:solidFill>
          <a:srgbClr val="C00000"/>
        </a:solidFill>
        <a:ln w="28575"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bg1"/>
              </a:solidFill>
              <a:latin typeface="Arial" panose="020B0604020202020204" pitchFamily="34" charset="0"/>
              <a:cs typeface="Arial" panose="020B0604020202020204" pitchFamily="34" charset="0"/>
            </a:rPr>
            <a:t>CONTROL INTERNO</a:t>
          </a:r>
        </a:p>
      </dsp:txBody>
      <dsp:txXfrm>
        <a:off x="53563" y="2050467"/>
        <a:ext cx="971584" cy="736872"/>
      </dsp:txXfrm>
    </dsp:sp>
    <dsp:sp modelId="{0992E18E-906C-4075-9709-5F5EF764920C}">
      <dsp:nvSpPr>
        <dsp:cNvPr id="0" name=""/>
        <dsp:cNvSpPr/>
      </dsp:nvSpPr>
      <dsp:spPr>
        <a:xfrm>
          <a:off x="1299893" y="25402"/>
          <a:ext cx="1301389" cy="810560"/>
        </a:xfrm>
        <a:prstGeom prst="rect">
          <a:avLst/>
        </a:prstGeom>
        <a:solidFill>
          <a:schemeClr val="lt1">
            <a:hueOff val="0"/>
            <a:satOff val="0"/>
            <a:lumOff val="0"/>
            <a:alphaOff val="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kern="1200" dirty="0">
              <a:solidFill>
                <a:schemeClr val="bg2">
                  <a:lumMod val="25000"/>
                </a:schemeClr>
              </a:solidFill>
              <a:latin typeface="Arial" panose="020B0604020202020204" pitchFamily="34" charset="0"/>
              <a:cs typeface="Arial" panose="020B0604020202020204" pitchFamily="34" charset="0"/>
            </a:rPr>
            <a:t>FUNCIÓN INTERVENTORA</a:t>
          </a:r>
        </a:p>
      </dsp:txBody>
      <dsp:txXfrm>
        <a:off x="1299893" y="25402"/>
        <a:ext cx="1301389" cy="810560"/>
      </dsp:txXfrm>
    </dsp:sp>
    <dsp:sp modelId="{6AE5C0BB-0BB9-45F9-868B-7D7C82AA29A3}">
      <dsp:nvSpPr>
        <dsp:cNvPr id="0" name=""/>
        <dsp:cNvSpPr/>
      </dsp:nvSpPr>
      <dsp:spPr>
        <a:xfrm>
          <a:off x="2838580" y="25402"/>
          <a:ext cx="2198538" cy="810560"/>
        </a:xfrm>
        <a:prstGeom prst="rect">
          <a:avLst/>
        </a:prstGeom>
        <a:solidFill>
          <a:schemeClr val="bg2"/>
        </a:solidFill>
        <a:ln w="3175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kern="1200" dirty="0">
              <a:solidFill>
                <a:srgbClr val="C00000"/>
              </a:solidFill>
              <a:latin typeface="Arial" panose="020B0604020202020204" pitchFamily="34" charset="0"/>
              <a:cs typeface="Arial" panose="020B0604020202020204" pitchFamily="34" charset="0"/>
            </a:rPr>
            <a:t>INFORME ANUAL SOBRE RESULTADOS FUNCIÓN INTERVENTORA </a:t>
          </a:r>
        </a:p>
        <a:p>
          <a:pPr marL="0" lvl="0" indent="0" algn="ctr" defTabSz="444500">
            <a:lnSpc>
              <a:spcPct val="90000"/>
            </a:lnSpc>
            <a:spcBef>
              <a:spcPct val="0"/>
            </a:spcBef>
            <a:spcAft>
              <a:spcPct val="35000"/>
            </a:spcAft>
            <a:buNone/>
          </a:pPr>
          <a:r>
            <a:rPr lang="es-ES" sz="950" b="1" kern="1200" dirty="0">
              <a:solidFill>
                <a:srgbClr val="C00000"/>
              </a:solidFill>
              <a:latin typeface="Arial" panose="020B0604020202020204" pitchFamily="34" charset="0"/>
              <a:cs typeface="Arial" panose="020B0604020202020204" pitchFamily="34" charset="0"/>
            </a:rPr>
            <a:t>(Art. 15.6, 27.2 y 28.2 RD 424/2017)</a:t>
          </a:r>
        </a:p>
      </dsp:txBody>
      <dsp:txXfrm>
        <a:off x="2838580" y="25402"/>
        <a:ext cx="2198538" cy="810560"/>
      </dsp:txXfrm>
    </dsp:sp>
    <dsp:sp modelId="{28503D0A-142C-4E4A-98DA-49A82C615D00}">
      <dsp:nvSpPr>
        <dsp:cNvPr id="0" name=""/>
        <dsp:cNvSpPr/>
      </dsp:nvSpPr>
      <dsp:spPr>
        <a:xfrm>
          <a:off x="5216336" y="0"/>
          <a:ext cx="2199360" cy="810560"/>
        </a:xfrm>
        <a:prstGeom prst="rect">
          <a:avLst/>
        </a:prstGeom>
        <a:solidFill>
          <a:schemeClr val="bg2"/>
        </a:solidFill>
        <a:ln w="3175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kern="1200" dirty="0">
              <a:solidFill>
                <a:srgbClr val="C00000"/>
              </a:solidFill>
              <a:latin typeface="Arial" panose="020B0604020202020204" pitchFamily="34" charset="0"/>
              <a:cs typeface="Arial" panose="020B0604020202020204" pitchFamily="34" charset="0"/>
            </a:rPr>
            <a:t>REMISIÓN ANUAL SOBRE RESULTADOS FUNCIÓN INTERVENTORA </a:t>
          </a:r>
        </a:p>
        <a:p>
          <a:pPr marL="0" lvl="0" indent="0" algn="ctr" defTabSz="444500">
            <a:lnSpc>
              <a:spcPct val="90000"/>
            </a:lnSpc>
            <a:spcBef>
              <a:spcPct val="0"/>
            </a:spcBef>
            <a:spcAft>
              <a:spcPct val="35000"/>
            </a:spcAft>
            <a:buNone/>
          </a:pPr>
          <a:r>
            <a:rPr lang="es-ES" sz="950" b="1" kern="1200" dirty="0">
              <a:solidFill>
                <a:srgbClr val="C00000"/>
              </a:solidFill>
              <a:latin typeface="Arial" panose="020B0604020202020204" pitchFamily="34" charset="0"/>
              <a:cs typeface="Arial" panose="020B0604020202020204" pitchFamily="34" charset="0"/>
            </a:rPr>
            <a:t>(Art. 12.5, 15.7 y 28.2 RD 424/2017)</a:t>
          </a:r>
        </a:p>
      </dsp:txBody>
      <dsp:txXfrm>
        <a:off x="5216336" y="0"/>
        <a:ext cx="2199360" cy="810560"/>
      </dsp:txXfrm>
    </dsp:sp>
    <dsp:sp modelId="{EFD7D486-7A73-4B36-8706-9A7775EDB3C7}">
      <dsp:nvSpPr>
        <dsp:cNvPr id="0" name=""/>
        <dsp:cNvSpPr/>
      </dsp:nvSpPr>
      <dsp:spPr>
        <a:xfrm>
          <a:off x="1299820" y="3698857"/>
          <a:ext cx="1301389" cy="736872"/>
        </a:xfrm>
        <a:prstGeom prst="rect">
          <a:avLst/>
        </a:prstGeom>
        <a:solidFill>
          <a:schemeClr val="lt1">
            <a:hueOff val="0"/>
            <a:satOff val="0"/>
            <a:lumOff val="0"/>
            <a:alphaOff val="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kern="1200" dirty="0">
              <a:solidFill>
                <a:schemeClr val="bg2">
                  <a:lumMod val="25000"/>
                </a:schemeClr>
              </a:solidFill>
              <a:latin typeface="Arial" panose="020B0604020202020204" pitchFamily="34" charset="0"/>
              <a:cs typeface="Arial" panose="020B0604020202020204" pitchFamily="34" charset="0"/>
            </a:rPr>
            <a:t>CONTROL FINANCIERO</a:t>
          </a:r>
        </a:p>
      </dsp:txBody>
      <dsp:txXfrm>
        <a:off x="1299820" y="3698857"/>
        <a:ext cx="1301389" cy="736872"/>
      </dsp:txXfrm>
    </dsp:sp>
    <dsp:sp modelId="{7B63F6F9-9D96-438E-A72B-86298B1F517B}">
      <dsp:nvSpPr>
        <dsp:cNvPr id="0" name=""/>
        <dsp:cNvSpPr/>
      </dsp:nvSpPr>
      <dsp:spPr>
        <a:xfrm>
          <a:off x="2892263" y="2660127"/>
          <a:ext cx="1714570" cy="736872"/>
        </a:xfrm>
        <a:prstGeom prst="rect">
          <a:avLst/>
        </a:prstGeom>
        <a:solidFill>
          <a:schemeClr val="lt1">
            <a:hueOff val="0"/>
            <a:satOff val="0"/>
            <a:lumOff val="0"/>
            <a:alphaOff val="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kern="1200" dirty="0">
              <a:solidFill>
                <a:schemeClr val="bg2">
                  <a:lumMod val="25000"/>
                </a:schemeClr>
              </a:solidFill>
              <a:latin typeface="Arial" panose="020B0604020202020204" pitchFamily="34" charset="0"/>
              <a:cs typeface="Arial" panose="020B0604020202020204" pitchFamily="34" charset="0"/>
            </a:rPr>
            <a:t>CONTROL PERMANENTE</a:t>
          </a:r>
        </a:p>
      </dsp:txBody>
      <dsp:txXfrm>
        <a:off x="2892263" y="2660127"/>
        <a:ext cx="1714570" cy="736872"/>
      </dsp:txXfrm>
    </dsp:sp>
    <dsp:sp modelId="{8BAA98F7-A12C-4406-A9C5-34746E810330}">
      <dsp:nvSpPr>
        <dsp:cNvPr id="0" name=""/>
        <dsp:cNvSpPr/>
      </dsp:nvSpPr>
      <dsp:spPr>
        <a:xfrm>
          <a:off x="4962151" y="2115517"/>
          <a:ext cx="1061241" cy="736872"/>
        </a:xfrm>
        <a:prstGeom prst="rect">
          <a:avLst/>
        </a:prstGeom>
        <a:solidFill>
          <a:schemeClr val="lt1">
            <a:hueOff val="0"/>
            <a:satOff val="0"/>
            <a:lumOff val="0"/>
            <a:alphaOff val="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kern="1200" dirty="0">
              <a:solidFill>
                <a:schemeClr val="bg2">
                  <a:lumMod val="25000"/>
                </a:schemeClr>
              </a:solidFill>
              <a:latin typeface="Arial" panose="020B0604020202020204" pitchFamily="34" charset="0"/>
              <a:cs typeface="Arial" panose="020B0604020202020204" pitchFamily="34" charset="0"/>
            </a:rPr>
            <a:t>NO PLANIFICABLE</a:t>
          </a:r>
        </a:p>
      </dsp:txBody>
      <dsp:txXfrm>
        <a:off x="4962151" y="2115517"/>
        <a:ext cx="1061241" cy="736872"/>
      </dsp:txXfrm>
    </dsp:sp>
    <dsp:sp modelId="{E642D289-326B-402B-BB19-10429024C159}">
      <dsp:nvSpPr>
        <dsp:cNvPr id="0" name=""/>
        <dsp:cNvSpPr/>
      </dsp:nvSpPr>
      <dsp:spPr>
        <a:xfrm>
          <a:off x="4962151" y="3233984"/>
          <a:ext cx="1061241" cy="736880"/>
        </a:xfrm>
        <a:prstGeom prst="rect">
          <a:avLst/>
        </a:prstGeom>
        <a:solidFill>
          <a:schemeClr val="lt1">
            <a:hueOff val="0"/>
            <a:satOff val="0"/>
            <a:lumOff val="0"/>
            <a:alphaOff val="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kern="1200" dirty="0">
              <a:solidFill>
                <a:schemeClr val="bg2">
                  <a:lumMod val="25000"/>
                </a:schemeClr>
              </a:solidFill>
              <a:latin typeface="Arial" panose="020B0604020202020204" pitchFamily="34" charset="0"/>
              <a:cs typeface="Arial" panose="020B0604020202020204" pitchFamily="34" charset="0"/>
            </a:rPr>
            <a:t>PLANIFICABLE</a:t>
          </a:r>
        </a:p>
      </dsp:txBody>
      <dsp:txXfrm>
        <a:off x="4962151" y="3233984"/>
        <a:ext cx="1061241" cy="736880"/>
      </dsp:txXfrm>
    </dsp:sp>
    <dsp:sp modelId="{E1AD4BE3-6D17-42C8-8993-67CA8382292E}">
      <dsp:nvSpPr>
        <dsp:cNvPr id="0" name=""/>
        <dsp:cNvSpPr/>
      </dsp:nvSpPr>
      <dsp:spPr>
        <a:xfrm>
          <a:off x="2892263" y="3698997"/>
          <a:ext cx="1714570" cy="736872"/>
        </a:xfrm>
        <a:prstGeom prst="rect">
          <a:avLst/>
        </a:prstGeom>
        <a:solidFill>
          <a:schemeClr val="lt1">
            <a:hueOff val="0"/>
            <a:satOff val="0"/>
            <a:lumOff val="0"/>
            <a:alphaOff val="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kern="1200" dirty="0">
              <a:solidFill>
                <a:schemeClr val="bg2">
                  <a:lumMod val="25000"/>
                </a:schemeClr>
              </a:solidFill>
              <a:latin typeface="Arial" panose="020B0604020202020204" pitchFamily="34" charset="0"/>
              <a:cs typeface="Arial" panose="020B0604020202020204" pitchFamily="34" charset="0"/>
            </a:rPr>
            <a:t>AUDITORÍA PÚBLICA</a:t>
          </a:r>
        </a:p>
      </dsp:txBody>
      <dsp:txXfrm>
        <a:off x="2892263" y="3698997"/>
        <a:ext cx="1714570" cy="736872"/>
      </dsp:txXfrm>
    </dsp:sp>
    <dsp:sp modelId="{E1DACA87-42F6-4D1D-85F4-01257C446ECC}">
      <dsp:nvSpPr>
        <dsp:cNvPr id="0" name=""/>
        <dsp:cNvSpPr/>
      </dsp:nvSpPr>
      <dsp:spPr>
        <a:xfrm>
          <a:off x="2892263" y="4737867"/>
          <a:ext cx="1714570" cy="736872"/>
        </a:xfrm>
        <a:prstGeom prst="rect">
          <a:avLst/>
        </a:prstGeom>
        <a:solidFill>
          <a:schemeClr val="lt1">
            <a:hueOff val="0"/>
            <a:satOff val="0"/>
            <a:lumOff val="0"/>
            <a:alphaOff val="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kern="1200" dirty="0">
              <a:solidFill>
                <a:schemeClr val="bg2">
                  <a:lumMod val="25000"/>
                </a:schemeClr>
              </a:solidFill>
              <a:latin typeface="Arial" panose="020B0604020202020204" pitchFamily="34" charset="0"/>
              <a:cs typeface="Arial" panose="020B0604020202020204" pitchFamily="34" charset="0"/>
            </a:rPr>
            <a:t>CONTROL FINANCIERO  SOBRE BENEFICIARIOS DE SUBVENCIONES Y ENTITADES COLABORADORAS</a:t>
          </a:r>
        </a:p>
      </dsp:txBody>
      <dsp:txXfrm>
        <a:off x="2892263" y="4737867"/>
        <a:ext cx="1714570" cy="7368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E80F86-8AB5-4143-BB70-009980A27120}">
      <dsp:nvSpPr>
        <dsp:cNvPr id="0" name=""/>
        <dsp:cNvSpPr/>
      </dsp:nvSpPr>
      <dsp:spPr>
        <a:xfrm>
          <a:off x="2680" y="84807"/>
          <a:ext cx="1358722" cy="770775"/>
        </a:xfrm>
        <a:prstGeom prst="roundRect">
          <a:avLst>
            <a:gd name="adj" fmla="val 10000"/>
          </a:avLst>
        </a:prstGeom>
        <a:solidFill>
          <a:schemeClr val="bg1">
            <a:lumMod val="85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ca-ES" sz="1100" b="1" kern="1200" dirty="0">
              <a:latin typeface="Arial" pitchFamily="34" charset="0"/>
              <a:cs typeface="Arial" pitchFamily="34" charset="0"/>
            </a:rPr>
            <a:t>TIPO INFORME</a:t>
          </a:r>
        </a:p>
      </dsp:txBody>
      <dsp:txXfrm>
        <a:off x="25255" y="107382"/>
        <a:ext cx="1313572" cy="725625"/>
      </dsp:txXfrm>
    </dsp:sp>
    <dsp:sp modelId="{3C85C071-3DE4-4EC2-AB4A-E1F64F5272D4}">
      <dsp:nvSpPr>
        <dsp:cNvPr id="0" name=""/>
        <dsp:cNvSpPr/>
      </dsp:nvSpPr>
      <dsp:spPr>
        <a:xfrm rot="5400000">
          <a:off x="614598" y="923025"/>
          <a:ext cx="134885" cy="134885"/>
        </a:xfrm>
        <a:prstGeom prst="rightArrow">
          <a:avLst>
            <a:gd name="adj1" fmla="val 667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D309B91E-C903-419A-B248-8523A502D335}">
      <dsp:nvSpPr>
        <dsp:cNvPr id="0" name=""/>
        <dsp:cNvSpPr/>
      </dsp:nvSpPr>
      <dsp:spPr>
        <a:xfrm>
          <a:off x="2680" y="1125354"/>
          <a:ext cx="1358722" cy="770775"/>
        </a:xfrm>
        <a:prstGeom prst="roundRect">
          <a:avLst>
            <a:gd name="adj" fmla="val 10000"/>
          </a:avLst>
        </a:prstGeom>
        <a:solidFill>
          <a:schemeClr val="bg2">
            <a:alpha val="9000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ca-ES" sz="1100" b="1" kern="1200" dirty="0">
              <a:latin typeface="Arial" pitchFamily="34" charset="0"/>
              <a:cs typeface="Arial" pitchFamily="34" charset="0"/>
            </a:rPr>
            <a:t>RETIMIENTO DENTRO LA CORPORACIÓN</a:t>
          </a:r>
        </a:p>
      </dsp:txBody>
      <dsp:txXfrm>
        <a:off x="25255" y="1147929"/>
        <a:ext cx="1313572" cy="725625"/>
      </dsp:txXfrm>
    </dsp:sp>
    <dsp:sp modelId="{15007906-8B0B-4289-86D8-7239A5A353D4}">
      <dsp:nvSpPr>
        <dsp:cNvPr id="0" name=""/>
        <dsp:cNvSpPr/>
      </dsp:nvSpPr>
      <dsp:spPr>
        <a:xfrm rot="5400000">
          <a:off x="614598" y="1963572"/>
          <a:ext cx="134885" cy="134885"/>
        </a:xfrm>
        <a:prstGeom prst="rightArrow">
          <a:avLst>
            <a:gd name="adj1" fmla="val 667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2A6FFBF8-2CFF-4CDB-A294-03899B96454B}">
      <dsp:nvSpPr>
        <dsp:cNvPr id="0" name=""/>
        <dsp:cNvSpPr/>
      </dsp:nvSpPr>
      <dsp:spPr>
        <a:xfrm>
          <a:off x="2680" y="2165900"/>
          <a:ext cx="1358722" cy="1103511"/>
        </a:xfrm>
        <a:prstGeom prst="roundRect">
          <a:avLst>
            <a:gd name="adj" fmla="val 10000"/>
          </a:avLst>
        </a:prstGeom>
        <a:solidFill>
          <a:schemeClr val="bg2">
            <a:alpha val="9000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ca-ES" sz="1100" b="1" kern="1200" dirty="0">
              <a:latin typeface="Arial" pitchFamily="34" charset="0"/>
              <a:cs typeface="Arial" pitchFamily="34" charset="0"/>
            </a:rPr>
            <a:t>RETIMIENTO A LOS OCEX</a:t>
          </a:r>
        </a:p>
      </dsp:txBody>
      <dsp:txXfrm>
        <a:off x="35001" y="2198221"/>
        <a:ext cx="1294080" cy="1038869"/>
      </dsp:txXfrm>
    </dsp:sp>
    <dsp:sp modelId="{EF18AE0C-E8EE-4B4F-8A2C-EB6314B166A4}">
      <dsp:nvSpPr>
        <dsp:cNvPr id="0" name=""/>
        <dsp:cNvSpPr/>
      </dsp:nvSpPr>
      <dsp:spPr>
        <a:xfrm rot="5400000">
          <a:off x="614598" y="3336854"/>
          <a:ext cx="134885" cy="134885"/>
        </a:xfrm>
        <a:prstGeom prst="rightArrow">
          <a:avLst>
            <a:gd name="adj1" fmla="val 667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71343D50-04E6-4D9B-8168-08791FE000E4}">
      <dsp:nvSpPr>
        <dsp:cNvPr id="0" name=""/>
        <dsp:cNvSpPr/>
      </dsp:nvSpPr>
      <dsp:spPr>
        <a:xfrm>
          <a:off x="2680" y="3539183"/>
          <a:ext cx="1358722" cy="1819275"/>
        </a:xfrm>
        <a:prstGeom prst="roundRect">
          <a:avLst>
            <a:gd name="adj" fmla="val 10000"/>
          </a:avLst>
        </a:prstGeom>
        <a:solidFill>
          <a:schemeClr val="bg2">
            <a:alpha val="9000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ca-ES" sz="1100" b="1" kern="1200" dirty="0">
              <a:latin typeface="Arial" pitchFamily="34" charset="0"/>
              <a:cs typeface="Arial" pitchFamily="34" charset="0"/>
            </a:rPr>
            <a:t>EXCEPCIÓN ESTADO DE ALARMA</a:t>
          </a:r>
        </a:p>
      </dsp:txBody>
      <dsp:txXfrm>
        <a:off x="42476" y="3578979"/>
        <a:ext cx="1279130" cy="1739683"/>
      </dsp:txXfrm>
    </dsp:sp>
    <dsp:sp modelId="{39394693-44A3-4322-BE90-BA300BE5E83E}">
      <dsp:nvSpPr>
        <dsp:cNvPr id="0" name=""/>
        <dsp:cNvSpPr/>
      </dsp:nvSpPr>
      <dsp:spPr>
        <a:xfrm>
          <a:off x="1793036" y="84807"/>
          <a:ext cx="3083100" cy="770775"/>
        </a:xfrm>
        <a:prstGeom prst="roundRect">
          <a:avLst>
            <a:gd name="adj" fmla="val 10000"/>
          </a:avLst>
        </a:prstGeom>
        <a:solidFill>
          <a:schemeClr val="bg1">
            <a:lumMod val="85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s-ES" sz="1100" b="1" kern="1200" dirty="0">
              <a:latin typeface="Arial" pitchFamily="34" charset="0"/>
              <a:cs typeface="Arial" pitchFamily="34" charset="0"/>
            </a:rPr>
            <a:t>INFORME ANUAL SOBRE RESULTADOS FUNCIÓN INTERVENTORA  (Art. 15.6, 27.2 y 28.2 RD 424/2017)</a:t>
          </a:r>
          <a:endParaRPr lang="ca-ES" sz="1100" kern="1200" dirty="0">
            <a:latin typeface="Arial" pitchFamily="34" charset="0"/>
            <a:cs typeface="Arial" pitchFamily="34" charset="0"/>
          </a:endParaRPr>
        </a:p>
      </dsp:txBody>
      <dsp:txXfrm>
        <a:off x="1815611" y="107382"/>
        <a:ext cx="3037950" cy="725625"/>
      </dsp:txXfrm>
    </dsp:sp>
    <dsp:sp modelId="{2E348421-F2BF-47C9-A214-79BB8B2A612B}">
      <dsp:nvSpPr>
        <dsp:cNvPr id="0" name=""/>
        <dsp:cNvSpPr/>
      </dsp:nvSpPr>
      <dsp:spPr>
        <a:xfrm rot="5400000">
          <a:off x="3267143" y="923025"/>
          <a:ext cx="134885" cy="134885"/>
        </a:xfrm>
        <a:prstGeom prst="rightArrow">
          <a:avLst>
            <a:gd name="adj1" fmla="val 667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EF32BE4-E742-4F4E-83EA-533418E16A86}">
      <dsp:nvSpPr>
        <dsp:cNvPr id="0" name=""/>
        <dsp:cNvSpPr/>
      </dsp:nvSpPr>
      <dsp:spPr>
        <a:xfrm>
          <a:off x="1793036" y="1125354"/>
          <a:ext cx="3083100" cy="770775"/>
        </a:xfrm>
        <a:prstGeom prst="roundRect">
          <a:avLst>
            <a:gd name="adj" fmla="val 10000"/>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ES" sz="1000" b="1" kern="1200" noProof="0" dirty="0">
              <a:latin typeface="Arial" pitchFamily="34" charset="0"/>
              <a:cs typeface="Arial" pitchFamily="34" charset="0"/>
            </a:rPr>
            <a:t>En ocasión de la dación de cuenta de la liquidación del presupuesto, </a:t>
          </a:r>
          <a:r>
            <a:rPr lang="es-ES" sz="1000" kern="1200" noProof="0" dirty="0">
              <a:latin typeface="Arial" pitchFamily="34" charset="0"/>
              <a:cs typeface="Arial" pitchFamily="34" charset="0"/>
            </a:rPr>
            <a:t>el órgano interventor debe elevar al </a:t>
          </a:r>
          <a:r>
            <a:rPr lang="es-ES" sz="1000" b="1" kern="1200" noProof="0" dirty="0">
              <a:latin typeface="Arial" pitchFamily="34" charset="0"/>
              <a:cs typeface="Arial" pitchFamily="34" charset="0"/>
            </a:rPr>
            <a:t>PLENO</a:t>
          </a:r>
          <a:r>
            <a:rPr lang="es-ES" sz="1000" kern="1200" noProof="0" dirty="0">
              <a:latin typeface="Arial" pitchFamily="34" charset="0"/>
              <a:cs typeface="Arial" pitchFamily="34" charset="0"/>
            </a:rPr>
            <a:t> el informe anual sobre resultados de la función interventora</a:t>
          </a:r>
        </a:p>
      </dsp:txBody>
      <dsp:txXfrm>
        <a:off x="1815611" y="1147929"/>
        <a:ext cx="3037950" cy="725625"/>
      </dsp:txXfrm>
    </dsp:sp>
    <dsp:sp modelId="{5992285E-C9FD-4AE8-B5DB-99695850B168}">
      <dsp:nvSpPr>
        <dsp:cNvPr id="0" name=""/>
        <dsp:cNvSpPr/>
      </dsp:nvSpPr>
      <dsp:spPr>
        <a:xfrm rot="5400000">
          <a:off x="3267143" y="1963572"/>
          <a:ext cx="134885" cy="134885"/>
        </a:xfrm>
        <a:prstGeom prst="rightArrow">
          <a:avLst>
            <a:gd name="adj1" fmla="val 667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523733-20ED-48D0-9C58-67168498CBFE}">
      <dsp:nvSpPr>
        <dsp:cNvPr id="0" name=""/>
        <dsp:cNvSpPr/>
      </dsp:nvSpPr>
      <dsp:spPr>
        <a:xfrm>
          <a:off x="1793036" y="2165900"/>
          <a:ext cx="3083100" cy="1103511"/>
        </a:xfrm>
        <a:prstGeom prst="roundRect">
          <a:avLst>
            <a:gd name="adj" fmla="val 10000"/>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ES" sz="1000" b="1" kern="1200" noProof="0" dirty="0">
              <a:latin typeface="Arial" pitchFamily="34" charset="0"/>
              <a:cs typeface="Arial" pitchFamily="34" charset="0"/>
            </a:rPr>
            <a:t>Antes del 30 de abril </a:t>
          </a:r>
          <a:r>
            <a:rPr lang="es-ES" sz="1000" b="0" kern="1200" noProof="0" dirty="0">
              <a:latin typeface="Arial" pitchFamily="34" charset="0"/>
              <a:cs typeface="Arial" pitchFamily="34" charset="0"/>
            </a:rPr>
            <a:t>debe remitirse al </a:t>
          </a:r>
          <a:r>
            <a:rPr lang="es-ES" sz="1000" b="1" kern="1200" noProof="0" dirty="0">
              <a:latin typeface="Arial" pitchFamily="34" charset="0"/>
              <a:cs typeface="Arial" pitchFamily="34" charset="0"/>
            </a:rPr>
            <a:t>OCEX autonómico</a:t>
          </a:r>
          <a:r>
            <a:rPr lang="es-ES" sz="1000" b="0" kern="1200" noProof="0" dirty="0">
              <a:latin typeface="Arial" pitchFamily="34" charset="0"/>
              <a:cs typeface="Arial" pitchFamily="34" charset="0"/>
            </a:rPr>
            <a:t> correspondiente o al Tribunal de Cuentas</a:t>
          </a:r>
          <a:r>
            <a:rPr lang="es-ES" sz="1000" b="1" kern="1200" noProof="0" dirty="0">
              <a:latin typeface="Arial" pitchFamily="34" charset="0"/>
              <a:cs typeface="Arial" pitchFamily="34" charset="0"/>
            </a:rPr>
            <a:t> </a:t>
          </a:r>
          <a:r>
            <a:rPr lang="es-ES" sz="1000" kern="1200" noProof="0" dirty="0">
              <a:latin typeface="Arial" pitchFamily="34" charset="0"/>
              <a:cs typeface="Arial" pitchFamily="34" charset="0"/>
            </a:rPr>
            <a:t>la información relativa al ejercicio de la función interventora</a:t>
          </a:r>
        </a:p>
      </dsp:txBody>
      <dsp:txXfrm>
        <a:off x="1825357" y="2198221"/>
        <a:ext cx="3018458" cy="1038869"/>
      </dsp:txXfrm>
    </dsp:sp>
    <dsp:sp modelId="{91310D4A-7D4A-410A-B143-EE6AE8C6FF4D}">
      <dsp:nvSpPr>
        <dsp:cNvPr id="0" name=""/>
        <dsp:cNvSpPr/>
      </dsp:nvSpPr>
      <dsp:spPr>
        <a:xfrm rot="5400000">
          <a:off x="3267143" y="3336854"/>
          <a:ext cx="134885" cy="134885"/>
        </a:xfrm>
        <a:prstGeom prst="rightArrow">
          <a:avLst>
            <a:gd name="adj1" fmla="val 667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3CF06C-DF9D-42E2-BB7C-CEC359AF0A0C}">
      <dsp:nvSpPr>
        <dsp:cNvPr id="0" name=""/>
        <dsp:cNvSpPr/>
      </dsp:nvSpPr>
      <dsp:spPr>
        <a:xfrm>
          <a:off x="1793036" y="3539183"/>
          <a:ext cx="3083100" cy="1772543"/>
        </a:xfrm>
        <a:prstGeom prst="roundRect">
          <a:avLst>
            <a:gd name="adj" fmla="val 10000"/>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ES" sz="1000" b="1" kern="1200" noProof="0" dirty="0">
              <a:latin typeface="Arial" pitchFamily="34" charset="0"/>
              <a:cs typeface="Arial" pitchFamily="34" charset="0"/>
            </a:rPr>
            <a:t>EXCEPCIÓN ESTADO DE ALARMA  </a:t>
          </a:r>
        </a:p>
        <a:p>
          <a:pPr marL="0" lvl="0" indent="0" algn="ctr" defTabSz="444500">
            <a:lnSpc>
              <a:spcPct val="90000"/>
            </a:lnSpc>
            <a:spcBef>
              <a:spcPct val="0"/>
            </a:spcBef>
            <a:spcAft>
              <a:spcPct val="35000"/>
            </a:spcAft>
            <a:buNone/>
          </a:pPr>
          <a:r>
            <a:rPr lang="es-ES" sz="1000" b="1" kern="1200" noProof="0" dirty="0">
              <a:latin typeface="Arial" pitchFamily="34" charset="0"/>
              <a:cs typeface="Arial" pitchFamily="34" charset="0"/>
            </a:rPr>
            <a:t>El período </a:t>
          </a:r>
          <a:r>
            <a:rPr lang="es-ES" sz="1000" kern="1200" noProof="0" dirty="0">
              <a:latin typeface="Arial" pitchFamily="34" charset="0"/>
              <a:cs typeface="Arial" pitchFamily="34" charset="0"/>
            </a:rPr>
            <a:t>del 30 de abril de 2020 se mantiene pero se </a:t>
          </a:r>
          <a:r>
            <a:rPr lang="es-ES" sz="1000" b="1" kern="1200" noProof="0" dirty="0">
              <a:latin typeface="Arial" pitchFamily="34" charset="0"/>
              <a:cs typeface="Arial" pitchFamily="34" charset="0"/>
            </a:rPr>
            <a:t>podrá ampliar mientras dure el estado de alarma</a:t>
          </a:r>
          <a:r>
            <a:rPr lang="es-ES" sz="1000" kern="1200" noProof="0" dirty="0">
              <a:latin typeface="Arial" pitchFamily="34" charset="0"/>
              <a:cs typeface="Arial" pitchFamily="34" charset="0"/>
            </a:rPr>
            <a:t>, en aplicación del artículo 48 del RD-Ley 11/2020, de 31 de marzo, sobre adopción de medidas urgentes complementarias en el ámbito social y económico para hacer frente al Covid-19. </a:t>
          </a:r>
        </a:p>
      </dsp:txBody>
      <dsp:txXfrm>
        <a:off x="1844952" y="3591099"/>
        <a:ext cx="2979268" cy="1668711"/>
      </dsp:txXfrm>
    </dsp:sp>
    <dsp:sp modelId="{01167DD3-65F2-4139-83DE-207197E9329C}">
      <dsp:nvSpPr>
        <dsp:cNvPr id="0" name=""/>
        <dsp:cNvSpPr/>
      </dsp:nvSpPr>
      <dsp:spPr>
        <a:xfrm>
          <a:off x="5307770" y="84807"/>
          <a:ext cx="3083100" cy="770775"/>
        </a:xfrm>
        <a:prstGeom prst="roundRect">
          <a:avLst>
            <a:gd name="adj" fmla="val 10000"/>
          </a:avLst>
        </a:prstGeom>
        <a:solidFill>
          <a:schemeClr val="bg1">
            <a:lumMod val="85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ca-ES" sz="1100" b="1" kern="1200" dirty="0">
              <a:latin typeface="Arial" pitchFamily="34" charset="0"/>
              <a:cs typeface="Arial" pitchFamily="34" charset="0"/>
            </a:rPr>
            <a:t>INFORME DE RESULTADOS DE LAS ACTUACIONES DE CONTROL PERMANENTE Y DE CADA UNA DE LAS AUDITORIAS  (Art. 36 RD 424/2017)</a:t>
          </a:r>
          <a:endParaRPr lang="ca-ES" sz="1100" kern="1200" dirty="0">
            <a:latin typeface="Arial" pitchFamily="34" charset="0"/>
            <a:cs typeface="Arial" pitchFamily="34" charset="0"/>
          </a:endParaRPr>
        </a:p>
      </dsp:txBody>
      <dsp:txXfrm>
        <a:off x="5330345" y="107382"/>
        <a:ext cx="3037950" cy="725625"/>
      </dsp:txXfrm>
    </dsp:sp>
    <dsp:sp modelId="{C4AD1852-54F3-48EB-856A-F21FF2698243}">
      <dsp:nvSpPr>
        <dsp:cNvPr id="0" name=""/>
        <dsp:cNvSpPr/>
      </dsp:nvSpPr>
      <dsp:spPr>
        <a:xfrm rot="5400000">
          <a:off x="6781878" y="923025"/>
          <a:ext cx="134885" cy="134885"/>
        </a:xfrm>
        <a:prstGeom prst="rightArrow">
          <a:avLst>
            <a:gd name="adj1" fmla="val 667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9A087B-6814-48FB-99E8-36EF8FAE4E24}">
      <dsp:nvSpPr>
        <dsp:cNvPr id="0" name=""/>
        <dsp:cNvSpPr/>
      </dsp:nvSpPr>
      <dsp:spPr>
        <a:xfrm>
          <a:off x="5307770" y="1125354"/>
          <a:ext cx="3083100" cy="770775"/>
        </a:xfrm>
        <a:prstGeom prst="roundRect">
          <a:avLst>
            <a:gd name="adj" fmla="val 10000"/>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ES" sz="1000" b="1" kern="1200" noProof="0" dirty="0">
              <a:latin typeface="Arial" pitchFamily="34" charset="0"/>
              <a:cs typeface="Arial" pitchFamily="34" charset="0"/>
            </a:rPr>
            <a:t>Antes del 30 de abril</a:t>
          </a:r>
          <a:r>
            <a:rPr lang="es-ES" sz="1000" kern="1200" noProof="0" dirty="0">
              <a:latin typeface="Arial" pitchFamily="34" charset="0"/>
              <a:cs typeface="Arial" pitchFamily="34" charset="0"/>
            </a:rPr>
            <a:t>, los informes definitivos de control financiero serán remitidos al </a:t>
          </a:r>
          <a:r>
            <a:rPr lang="es-ES" sz="1000" b="1" kern="1200" noProof="0" dirty="0">
              <a:latin typeface="Arial" pitchFamily="34" charset="0"/>
              <a:cs typeface="Arial" pitchFamily="34" charset="0"/>
            </a:rPr>
            <a:t>gestor directo de la actividad </a:t>
          </a:r>
          <a:r>
            <a:rPr lang="es-ES" sz="1000" kern="1200" noProof="0" dirty="0">
              <a:latin typeface="Arial" pitchFamily="34" charset="0"/>
              <a:cs typeface="Arial" pitchFamily="34" charset="0"/>
            </a:rPr>
            <a:t>controlada y al </a:t>
          </a:r>
          <a:r>
            <a:rPr lang="es-ES" sz="1000" b="1" kern="1200" noProof="0" dirty="0">
              <a:latin typeface="Arial" pitchFamily="34" charset="0"/>
              <a:cs typeface="Arial" pitchFamily="34" charset="0"/>
            </a:rPr>
            <a:t>Presidente</a:t>
          </a:r>
          <a:r>
            <a:rPr lang="es-ES" sz="1000" kern="1200" noProof="0" dirty="0">
              <a:latin typeface="Arial" pitchFamily="34" charset="0"/>
              <a:cs typeface="Arial" pitchFamily="34" charset="0"/>
            </a:rPr>
            <a:t> de la entidad local, así como, a través de este último, al </a:t>
          </a:r>
          <a:r>
            <a:rPr lang="es-ES" sz="1000" b="1" kern="1200" noProof="0" dirty="0">
              <a:latin typeface="Arial" pitchFamily="34" charset="0"/>
              <a:cs typeface="Arial" pitchFamily="34" charset="0"/>
            </a:rPr>
            <a:t>PLENO</a:t>
          </a:r>
          <a:r>
            <a:rPr lang="es-ES" sz="1000" kern="1200" noProof="0" dirty="0">
              <a:latin typeface="Arial" pitchFamily="34" charset="0"/>
              <a:cs typeface="Arial" pitchFamily="34" charset="0"/>
            </a:rPr>
            <a:t> para su conocimiento. </a:t>
          </a:r>
        </a:p>
      </dsp:txBody>
      <dsp:txXfrm>
        <a:off x="5330345" y="1147929"/>
        <a:ext cx="3037950" cy="725625"/>
      </dsp:txXfrm>
    </dsp:sp>
    <dsp:sp modelId="{68B7644E-B145-49DA-A7A6-E6886DE1A235}">
      <dsp:nvSpPr>
        <dsp:cNvPr id="0" name=""/>
        <dsp:cNvSpPr/>
      </dsp:nvSpPr>
      <dsp:spPr>
        <a:xfrm rot="5400000">
          <a:off x="6781878" y="1963572"/>
          <a:ext cx="134885" cy="134885"/>
        </a:xfrm>
        <a:prstGeom prst="rightArrow">
          <a:avLst>
            <a:gd name="adj1" fmla="val 667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010215C-8E73-4000-B437-003A0B5D0654}">
      <dsp:nvSpPr>
        <dsp:cNvPr id="0" name=""/>
        <dsp:cNvSpPr/>
      </dsp:nvSpPr>
      <dsp:spPr>
        <a:xfrm>
          <a:off x="5307770" y="2165900"/>
          <a:ext cx="3083100" cy="770775"/>
        </a:xfrm>
        <a:prstGeom prst="roundRect">
          <a:avLst>
            <a:gd name="adj" fmla="val 10000"/>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ES" sz="1000" kern="1200" noProof="0" dirty="0">
              <a:latin typeface="Arial" pitchFamily="34" charset="0"/>
              <a:cs typeface="Arial" pitchFamily="34" charset="0"/>
            </a:rPr>
            <a:t>Auditoría de cuentas anuales </a:t>
          </a:r>
        </a:p>
        <a:p>
          <a:pPr marL="0" lvl="0" indent="0" algn="ctr" defTabSz="444500">
            <a:lnSpc>
              <a:spcPct val="90000"/>
            </a:lnSpc>
            <a:spcBef>
              <a:spcPct val="0"/>
            </a:spcBef>
            <a:spcAft>
              <a:spcPct val="35000"/>
            </a:spcAft>
            <a:buNone/>
          </a:pPr>
          <a:r>
            <a:rPr lang="es-ES" sz="1000" kern="1200" noProof="0" dirty="0">
              <a:latin typeface="Arial" pitchFamily="34" charset="0"/>
              <a:cs typeface="Arial" pitchFamily="34" charset="0"/>
            </a:rPr>
            <a:t>Publicación en la </a:t>
          </a:r>
          <a:r>
            <a:rPr lang="es-ES" sz="1000" b="1" kern="1200" noProof="0" dirty="0">
              <a:latin typeface="Arial" pitchFamily="34" charset="0"/>
              <a:cs typeface="Arial" pitchFamily="34" charset="0"/>
            </a:rPr>
            <a:t>sede electrónica </a:t>
          </a:r>
          <a:r>
            <a:rPr lang="es-ES" sz="1000" kern="1200" noProof="0" dirty="0">
              <a:latin typeface="Arial" pitchFamily="34" charset="0"/>
              <a:cs typeface="Arial" pitchFamily="34" charset="0"/>
            </a:rPr>
            <a:t>corporativa y remisión a la IGAE</a:t>
          </a:r>
        </a:p>
        <a:p>
          <a:pPr marL="0" lvl="0" indent="0" algn="ctr" defTabSz="444500">
            <a:lnSpc>
              <a:spcPct val="90000"/>
            </a:lnSpc>
            <a:spcBef>
              <a:spcPct val="0"/>
            </a:spcBef>
            <a:spcAft>
              <a:spcPct val="35000"/>
            </a:spcAft>
            <a:buNone/>
          </a:pPr>
          <a:endParaRPr lang="es-ES" sz="1000" kern="1200" noProof="0" dirty="0">
            <a:latin typeface="Arial" pitchFamily="34" charset="0"/>
            <a:cs typeface="Arial" pitchFamily="34" charset="0"/>
          </a:endParaRPr>
        </a:p>
      </dsp:txBody>
      <dsp:txXfrm>
        <a:off x="5330345" y="2188475"/>
        <a:ext cx="3037950" cy="725625"/>
      </dsp:txXfrm>
    </dsp:sp>
    <dsp:sp modelId="{D8B9E7CC-4048-4C26-8FD3-7B349EF7C874}">
      <dsp:nvSpPr>
        <dsp:cNvPr id="0" name=""/>
        <dsp:cNvSpPr/>
      </dsp:nvSpPr>
      <dsp:spPr>
        <a:xfrm>
          <a:off x="8822505" y="84807"/>
          <a:ext cx="3083100" cy="770775"/>
        </a:xfrm>
        <a:prstGeom prst="roundRect">
          <a:avLst>
            <a:gd name="adj" fmla="val 10000"/>
          </a:avLst>
        </a:prstGeom>
        <a:solidFill>
          <a:schemeClr val="bg1">
            <a:lumMod val="85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ca-ES" sz="1100" b="1" kern="1200" dirty="0">
              <a:latin typeface="Arial" pitchFamily="34" charset="0"/>
              <a:cs typeface="Arial" pitchFamily="34" charset="0"/>
            </a:rPr>
            <a:t>INFORME RESUMEN ANUAL RESULTADOS DEL CONTROL INTERNO (Art. 37 RD 424/2017)</a:t>
          </a:r>
          <a:endParaRPr lang="ca-ES" sz="1100" kern="1200" dirty="0">
            <a:latin typeface="Arial" pitchFamily="34" charset="0"/>
            <a:cs typeface="Arial" pitchFamily="34" charset="0"/>
          </a:endParaRPr>
        </a:p>
      </dsp:txBody>
      <dsp:txXfrm>
        <a:off x="8845080" y="107382"/>
        <a:ext cx="3037950" cy="725625"/>
      </dsp:txXfrm>
    </dsp:sp>
    <dsp:sp modelId="{C4F9D4B4-9748-49D5-B702-F422061C063E}">
      <dsp:nvSpPr>
        <dsp:cNvPr id="0" name=""/>
        <dsp:cNvSpPr/>
      </dsp:nvSpPr>
      <dsp:spPr>
        <a:xfrm rot="5400000">
          <a:off x="10296612" y="923025"/>
          <a:ext cx="134885" cy="134885"/>
        </a:xfrm>
        <a:prstGeom prst="rightArrow">
          <a:avLst>
            <a:gd name="adj1" fmla="val 667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EC365E5-EED1-4AD2-BCE4-BEB6945D8BB5}">
      <dsp:nvSpPr>
        <dsp:cNvPr id="0" name=""/>
        <dsp:cNvSpPr/>
      </dsp:nvSpPr>
      <dsp:spPr>
        <a:xfrm>
          <a:off x="8822505" y="1125354"/>
          <a:ext cx="3083100" cy="770775"/>
        </a:xfrm>
        <a:prstGeom prst="roundRect">
          <a:avLst>
            <a:gd name="adj" fmla="val 10000"/>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ES" sz="1000" b="1" i="0" kern="1200" noProof="0" dirty="0">
              <a:latin typeface="Arial" pitchFamily="34" charset="0"/>
              <a:cs typeface="Arial" pitchFamily="34" charset="0"/>
            </a:rPr>
            <a:t>Antes del 30 de abril</a:t>
          </a:r>
          <a:r>
            <a:rPr lang="es-ES" sz="1000" b="0" i="0" kern="1200" noProof="0" dirty="0">
              <a:latin typeface="Arial" pitchFamily="34" charset="0"/>
              <a:cs typeface="Arial" pitchFamily="34" charset="0"/>
            </a:rPr>
            <a:t>, el órgano interventor, a través del Presidente de la Corporación, debe remitir al </a:t>
          </a:r>
          <a:r>
            <a:rPr lang="es-ES" sz="1000" b="1" i="0" kern="1200" noProof="0" dirty="0">
              <a:latin typeface="Arial" pitchFamily="34" charset="0"/>
              <a:cs typeface="Arial" pitchFamily="34" charset="0"/>
            </a:rPr>
            <a:t>PLENO</a:t>
          </a:r>
          <a:r>
            <a:rPr lang="es-ES" sz="1000" b="0" i="0" kern="1200" noProof="0" dirty="0">
              <a:latin typeface="Arial" pitchFamily="34" charset="0"/>
              <a:cs typeface="Arial" pitchFamily="34" charset="0"/>
            </a:rPr>
            <a:t>, el informe resumen de resultados del ejercicio del control interno establecido en el artículo  213 del TRLRHL. </a:t>
          </a:r>
          <a:endParaRPr lang="es-ES" sz="1000" kern="1200" noProof="0" dirty="0">
            <a:latin typeface="Arial" pitchFamily="34" charset="0"/>
            <a:cs typeface="Arial" pitchFamily="34" charset="0"/>
          </a:endParaRPr>
        </a:p>
      </dsp:txBody>
      <dsp:txXfrm>
        <a:off x="8845080" y="1147929"/>
        <a:ext cx="3037950" cy="725625"/>
      </dsp:txXfrm>
    </dsp:sp>
    <dsp:sp modelId="{BE00D404-D268-4646-844E-E68C4B653AA8}">
      <dsp:nvSpPr>
        <dsp:cNvPr id="0" name=""/>
        <dsp:cNvSpPr/>
      </dsp:nvSpPr>
      <dsp:spPr>
        <a:xfrm rot="5400000">
          <a:off x="10296612" y="1963572"/>
          <a:ext cx="134885" cy="134885"/>
        </a:xfrm>
        <a:prstGeom prst="rightArrow">
          <a:avLst>
            <a:gd name="adj1" fmla="val 667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D87E83-F5FC-428E-B855-A934D8E11F66}">
      <dsp:nvSpPr>
        <dsp:cNvPr id="0" name=""/>
        <dsp:cNvSpPr/>
      </dsp:nvSpPr>
      <dsp:spPr>
        <a:xfrm>
          <a:off x="8822505" y="2165900"/>
          <a:ext cx="3083100" cy="1103511"/>
        </a:xfrm>
        <a:prstGeom prst="roundRect">
          <a:avLst>
            <a:gd name="adj" fmla="val 10000"/>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ES" sz="1000" b="1" i="0" kern="1200" noProof="0">
              <a:latin typeface="Arial" pitchFamily="34" charset="0"/>
              <a:cs typeface="Arial" pitchFamily="34" charset="0"/>
            </a:rPr>
            <a:t>Antes del 30 de abril</a:t>
          </a:r>
          <a:r>
            <a:rPr lang="es-ES" sz="1000" b="0" i="0" kern="1200" noProof="0">
              <a:latin typeface="Arial" pitchFamily="34" charset="0"/>
              <a:cs typeface="Arial" pitchFamily="34" charset="0"/>
            </a:rPr>
            <a:t>, debe remitirse a la </a:t>
          </a:r>
          <a:r>
            <a:rPr lang="es-ES" sz="1000" b="1" i="0" kern="1200" noProof="0">
              <a:latin typeface="Arial" pitchFamily="34" charset="0"/>
              <a:cs typeface="Arial" pitchFamily="34" charset="0"/>
            </a:rPr>
            <a:t>Intervención General de la Administración del Estado </a:t>
          </a:r>
          <a:r>
            <a:rPr lang="es-ES" sz="1000" b="0" i="0" kern="1200" noProof="0">
              <a:latin typeface="Arial" pitchFamily="34" charset="0"/>
              <a:cs typeface="Arial" pitchFamily="34" charset="0"/>
            </a:rPr>
            <a:t>(IGAE)</a:t>
          </a:r>
          <a:endParaRPr lang="es-ES" sz="1000" kern="1200" noProof="0">
            <a:latin typeface="Arial" pitchFamily="34" charset="0"/>
            <a:cs typeface="Arial" pitchFamily="34" charset="0"/>
          </a:endParaRPr>
        </a:p>
      </dsp:txBody>
      <dsp:txXfrm>
        <a:off x="8854826" y="2198221"/>
        <a:ext cx="3018458" cy="1038869"/>
      </dsp:txXfrm>
    </dsp:sp>
    <dsp:sp modelId="{49CC4826-1840-4165-A650-9A597663E6F9}">
      <dsp:nvSpPr>
        <dsp:cNvPr id="0" name=""/>
        <dsp:cNvSpPr/>
      </dsp:nvSpPr>
      <dsp:spPr>
        <a:xfrm rot="5400000">
          <a:off x="10296612" y="3336854"/>
          <a:ext cx="134885" cy="134885"/>
        </a:xfrm>
        <a:prstGeom prst="rightArrow">
          <a:avLst>
            <a:gd name="adj1" fmla="val 667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5F7AE0-4255-4CA6-B1B6-A7E4CC1F3177}">
      <dsp:nvSpPr>
        <dsp:cNvPr id="0" name=""/>
        <dsp:cNvSpPr/>
      </dsp:nvSpPr>
      <dsp:spPr>
        <a:xfrm>
          <a:off x="8822505" y="3539183"/>
          <a:ext cx="3083100" cy="1819275"/>
        </a:xfrm>
        <a:prstGeom prst="roundRect">
          <a:avLst>
            <a:gd name="adj" fmla="val 10000"/>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ES" sz="1000" b="1" kern="1200" noProof="0" dirty="0">
              <a:latin typeface="Arial" pitchFamily="34" charset="0"/>
              <a:cs typeface="Arial" pitchFamily="34" charset="0"/>
            </a:rPr>
            <a:t>EXCEPCIÓN ESTADO DE ALARMA </a:t>
          </a:r>
        </a:p>
        <a:p>
          <a:pPr marL="0" lvl="0" indent="0" algn="ctr" defTabSz="444500">
            <a:lnSpc>
              <a:spcPct val="90000"/>
            </a:lnSpc>
            <a:spcBef>
              <a:spcPct val="0"/>
            </a:spcBef>
            <a:spcAft>
              <a:spcPct val="35000"/>
            </a:spcAft>
            <a:buNone/>
          </a:pPr>
          <a:r>
            <a:rPr lang="es-ES" sz="1000" kern="1200" noProof="0" dirty="0">
              <a:latin typeface="Arial" pitchFamily="34" charset="0"/>
              <a:cs typeface="Arial" pitchFamily="34" charset="0"/>
            </a:rPr>
            <a:t>Todo y la redacción tan confusa que tiene la DA 3a del RD 463/2020, parece razonable interpretar que el periodo de remisión de los informes resumen le serían de aplicación, y en consecuencia, </a:t>
          </a:r>
          <a:r>
            <a:rPr lang="es-ES" sz="1000" b="1" kern="1200" noProof="0" dirty="0">
              <a:latin typeface="Arial" pitchFamily="34" charset="0"/>
              <a:cs typeface="Arial" pitchFamily="34" charset="0"/>
            </a:rPr>
            <a:t>el período estaría ampliado por la durada del estado de alarma</a:t>
          </a:r>
          <a:r>
            <a:rPr lang="es-ES" sz="1000" kern="1200" noProof="0" dirty="0">
              <a:latin typeface="Arial" pitchFamily="34" charset="0"/>
              <a:cs typeface="Arial" pitchFamily="34" charset="0"/>
            </a:rPr>
            <a:t>. </a:t>
          </a:r>
          <a:endParaRPr lang="es-ES" sz="1000" b="1" kern="1200" noProof="0" dirty="0">
            <a:solidFill>
              <a:schemeClr val="tx1"/>
            </a:solidFill>
            <a:latin typeface="Arial" pitchFamily="34" charset="0"/>
            <a:cs typeface="Arial" pitchFamily="34" charset="0"/>
          </a:endParaRPr>
        </a:p>
        <a:p>
          <a:pPr marL="0" lvl="0" indent="0" algn="ctr" defTabSz="444500">
            <a:lnSpc>
              <a:spcPct val="90000"/>
            </a:lnSpc>
            <a:spcBef>
              <a:spcPct val="0"/>
            </a:spcBef>
            <a:spcAft>
              <a:spcPct val="35000"/>
            </a:spcAft>
            <a:buNone/>
          </a:pPr>
          <a:r>
            <a:rPr lang="es-ES" sz="1000" kern="1200" noProof="0" dirty="0">
              <a:latin typeface="Arial" pitchFamily="34" charset="0"/>
              <a:cs typeface="Arial" pitchFamily="34" charset="0"/>
            </a:rPr>
            <a:t>A través de la aplicación web RICEL, alojada en su portal web </a:t>
          </a:r>
        </a:p>
        <a:p>
          <a:pPr marL="0" lvl="0" indent="0" algn="ctr" defTabSz="444500">
            <a:lnSpc>
              <a:spcPct val="90000"/>
            </a:lnSpc>
            <a:spcBef>
              <a:spcPct val="0"/>
            </a:spcBef>
            <a:spcAft>
              <a:spcPct val="35000"/>
            </a:spcAft>
            <a:buNone/>
          </a:pPr>
          <a:r>
            <a:rPr lang="es-ES" sz="900" i="1" kern="1200" noProof="0" dirty="0">
              <a:solidFill>
                <a:schemeClr val="accent1"/>
              </a:solidFill>
              <a:latin typeface="Arial" pitchFamily="34" charset="0"/>
              <a:cs typeface="Arial" pitchFamily="34" charset="0"/>
            </a:rPr>
            <a:t>https://www.igae.pap.hacienda.gob.es</a:t>
          </a:r>
          <a:endParaRPr lang="es-ES" sz="900" b="1" i="1" kern="1200" noProof="0" dirty="0">
            <a:solidFill>
              <a:schemeClr val="accent1"/>
            </a:solidFill>
            <a:latin typeface="Arial" pitchFamily="34" charset="0"/>
            <a:cs typeface="Arial" pitchFamily="34" charset="0"/>
          </a:endParaRPr>
        </a:p>
      </dsp:txBody>
      <dsp:txXfrm>
        <a:off x="8875790" y="3592468"/>
        <a:ext cx="2976530" cy="17127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F18C45-C3D6-47E3-BD6F-A14A0E452075}">
      <dsp:nvSpPr>
        <dsp:cNvPr id="0" name=""/>
        <dsp:cNvSpPr/>
      </dsp:nvSpPr>
      <dsp:spPr>
        <a:xfrm>
          <a:off x="6743706" y="4368599"/>
          <a:ext cx="574049" cy="91440"/>
        </a:xfrm>
        <a:custGeom>
          <a:avLst/>
          <a:gdLst/>
          <a:ahLst/>
          <a:cxnLst/>
          <a:rect l="0" t="0" r="0" b="0"/>
          <a:pathLst>
            <a:path>
              <a:moveTo>
                <a:pt x="0" y="45720"/>
              </a:moveTo>
              <a:lnTo>
                <a:pt x="574049"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E23B18-A8D3-49F1-915B-C890739AD15E}">
      <dsp:nvSpPr>
        <dsp:cNvPr id="0" name=""/>
        <dsp:cNvSpPr/>
      </dsp:nvSpPr>
      <dsp:spPr>
        <a:xfrm>
          <a:off x="4240250" y="4368599"/>
          <a:ext cx="574049" cy="91440"/>
        </a:xfrm>
        <a:custGeom>
          <a:avLst/>
          <a:gdLst/>
          <a:ahLst/>
          <a:cxnLst/>
          <a:rect l="0" t="0" r="0" b="0"/>
          <a:pathLst>
            <a:path>
              <a:moveTo>
                <a:pt x="0" y="45720"/>
              </a:moveTo>
              <a:lnTo>
                <a:pt x="574049"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DCDAD5-9862-4EA8-8DB6-1D5D0D9256FB}">
      <dsp:nvSpPr>
        <dsp:cNvPr id="0" name=""/>
        <dsp:cNvSpPr/>
      </dsp:nvSpPr>
      <dsp:spPr>
        <a:xfrm>
          <a:off x="1965838" y="3226756"/>
          <a:ext cx="574049" cy="1187562"/>
        </a:xfrm>
        <a:custGeom>
          <a:avLst/>
          <a:gdLst/>
          <a:ahLst/>
          <a:cxnLst/>
          <a:rect l="0" t="0" r="0" b="0"/>
          <a:pathLst>
            <a:path>
              <a:moveTo>
                <a:pt x="0" y="0"/>
              </a:moveTo>
              <a:lnTo>
                <a:pt x="287024" y="0"/>
              </a:lnTo>
              <a:lnTo>
                <a:pt x="287024" y="1187562"/>
              </a:lnTo>
              <a:lnTo>
                <a:pt x="574049" y="118756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36072E-AF23-40C0-AB95-4BBCD2011823}">
      <dsp:nvSpPr>
        <dsp:cNvPr id="0" name=""/>
        <dsp:cNvSpPr/>
      </dsp:nvSpPr>
      <dsp:spPr>
        <a:xfrm>
          <a:off x="6743706" y="3181036"/>
          <a:ext cx="574049" cy="91440"/>
        </a:xfrm>
        <a:custGeom>
          <a:avLst/>
          <a:gdLst/>
          <a:ahLst/>
          <a:cxnLst/>
          <a:rect l="0" t="0" r="0" b="0"/>
          <a:pathLst>
            <a:path>
              <a:moveTo>
                <a:pt x="0" y="45720"/>
              </a:moveTo>
              <a:lnTo>
                <a:pt x="574049"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82A62B-A09E-4E51-9B7A-57EC6A20EB92}">
      <dsp:nvSpPr>
        <dsp:cNvPr id="0" name=""/>
        <dsp:cNvSpPr/>
      </dsp:nvSpPr>
      <dsp:spPr>
        <a:xfrm>
          <a:off x="4240250" y="2039193"/>
          <a:ext cx="574049" cy="1187562"/>
        </a:xfrm>
        <a:custGeom>
          <a:avLst/>
          <a:gdLst/>
          <a:ahLst/>
          <a:cxnLst/>
          <a:rect l="0" t="0" r="0" b="0"/>
          <a:pathLst>
            <a:path>
              <a:moveTo>
                <a:pt x="0" y="0"/>
              </a:moveTo>
              <a:lnTo>
                <a:pt x="287024" y="0"/>
              </a:lnTo>
              <a:lnTo>
                <a:pt x="287024" y="1187562"/>
              </a:lnTo>
              <a:lnTo>
                <a:pt x="574049" y="118756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6476D6-F123-47B9-A626-33FF524AD910}">
      <dsp:nvSpPr>
        <dsp:cNvPr id="0" name=""/>
        <dsp:cNvSpPr/>
      </dsp:nvSpPr>
      <dsp:spPr>
        <a:xfrm>
          <a:off x="6743706" y="1993473"/>
          <a:ext cx="574049" cy="91440"/>
        </a:xfrm>
        <a:custGeom>
          <a:avLst/>
          <a:gdLst/>
          <a:ahLst/>
          <a:cxnLst/>
          <a:rect l="0" t="0" r="0" b="0"/>
          <a:pathLst>
            <a:path>
              <a:moveTo>
                <a:pt x="0" y="45720"/>
              </a:moveTo>
              <a:lnTo>
                <a:pt x="574049"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AE0F07-391A-48D3-890A-850E50DFC328}">
      <dsp:nvSpPr>
        <dsp:cNvPr id="0" name=""/>
        <dsp:cNvSpPr/>
      </dsp:nvSpPr>
      <dsp:spPr>
        <a:xfrm>
          <a:off x="4240250" y="1993473"/>
          <a:ext cx="574049" cy="91440"/>
        </a:xfrm>
        <a:custGeom>
          <a:avLst/>
          <a:gdLst/>
          <a:ahLst/>
          <a:cxnLst/>
          <a:rect l="0" t="0" r="0" b="0"/>
          <a:pathLst>
            <a:path>
              <a:moveTo>
                <a:pt x="0" y="45720"/>
              </a:moveTo>
              <a:lnTo>
                <a:pt x="574049"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9B45ED-215F-4B08-ABCF-F89697BF455E}">
      <dsp:nvSpPr>
        <dsp:cNvPr id="0" name=""/>
        <dsp:cNvSpPr/>
      </dsp:nvSpPr>
      <dsp:spPr>
        <a:xfrm>
          <a:off x="6743706" y="805910"/>
          <a:ext cx="574049" cy="91440"/>
        </a:xfrm>
        <a:custGeom>
          <a:avLst/>
          <a:gdLst/>
          <a:ahLst/>
          <a:cxnLst/>
          <a:rect l="0" t="0" r="0" b="0"/>
          <a:pathLst>
            <a:path>
              <a:moveTo>
                <a:pt x="0" y="45720"/>
              </a:moveTo>
              <a:lnTo>
                <a:pt x="574049"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B96018-D1CB-4245-8570-2BA4B0FCEDDB}">
      <dsp:nvSpPr>
        <dsp:cNvPr id="0" name=""/>
        <dsp:cNvSpPr/>
      </dsp:nvSpPr>
      <dsp:spPr>
        <a:xfrm>
          <a:off x="4240250" y="851630"/>
          <a:ext cx="574049" cy="1187562"/>
        </a:xfrm>
        <a:custGeom>
          <a:avLst/>
          <a:gdLst/>
          <a:ahLst/>
          <a:cxnLst/>
          <a:rect l="0" t="0" r="0" b="0"/>
          <a:pathLst>
            <a:path>
              <a:moveTo>
                <a:pt x="0" y="1187562"/>
              </a:moveTo>
              <a:lnTo>
                <a:pt x="287024" y="1187562"/>
              </a:lnTo>
              <a:lnTo>
                <a:pt x="287024" y="0"/>
              </a:lnTo>
              <a:lnTo>
                <a:pt x="574049"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EA699C-1D28-464D-A008-B19FFFBDBF87}">
      <dsp:nvSpPr>
        <dsp:cNvPr id="0" name=""/>
        <dsp:cNvSpPr/>
      </dsp:nvSpPr>
      <dsp:spPr>
        <a:xfrm>
          <a:off x="1965838" y="2039193"/>
          <a:ext cx="574049" cy="1187562"/>
        </a:xfrm>
        <a:custGeom>
          <a:avLst/>
          <a:gdLst/>
          <a:ahLst/>
          <a:cxnLst/>
          <a:rect l="0" t="0" r="0" b="0"/>
          <a:pathLst>
            <a:path>
              <a:moveTo>
                <a:pt x="0" y="1187562"/>
              </a:moveTo>
              <a:lnTo>
                <a:pt x="287024" y="1187562"/>
              </a:lnTo>
              <a:lnTo>
                <a:pt x="287024" y="0"/>
              </a:lnTo>
              <a:lnTo>
                <a:pt x="574049" y="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DFB319-2CA4-4C6F-9002-98F452BCFBBA}">
      <dsp:nvSpPr>
        <dsp:cNvPr id="0" name=""/>
        <dsp:cNvSpPr/>
      </dsp:nvSpPr>
      <dsp:spPr>
        <a:xfrm>
          <a:off x="4916" y="2789043"/>
          <a:ext cx="1960922" cy="875424"/>
        </a:xfrm>
        <a:prstGeom prst="rect">
          <a:avLst/>
        </a:prstGeom>
        <a:solidFill>
          <a:srgbClr val="F3AA79"/>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dirty="0">
              <a:latin typeface="Arial" pitchFamily="34" charset="0"/>
              <a:cs typeface="Arial" pitchFamily="34" charset="0"/>
            </a:rPr>
            <a:t>INFORME RESUMEN ANUAL SOBRE RESULTADOS FUNCIÓN INTERVENTORA</a:t>
          </a:r>
        </a:p>
      </dsp:txBody>
      <dsp:txXfrm>
        <a:off x="4916" y="2789043"/>
        <a:ext cx="1960922" cy="875424"/>
      </dsp:txXfrm>
    </dsp:sp>
    <dsp:sp modelId="{28229678-EFCF-47DC-A5E8-2163409BC0F5}">
      <dsp:nvSpPr>
        <dsp:cNvPr id="0" name=""/>
        <dsp:cNvSpPr/>
      </dsp:nvSpPr>
      <dsp:spPr>
        <a:xfrm>
          <a:off x="2539888" y="1601480"/>
          <a:ext cx="1700362" cy="875424"/>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dirty="0">
              <a:latin typeface="Arial" pitchFamily="34" charset="0"/>
              <a:cs typeface="Arial" pitchFamily="34" charset="0"/>
            </a:rPr>
            <a:t>GASTOS</a:t>
          </a:r>
        </a:p>
      </dsp:txBody>
      <dsp:txXfrm>
        <a:off x="2539888" y="1601480"/>
        <a:ext cx="1700362" cy="875424"/>
      </dsp:txXfrm>
    </dsp:sp>
    <dsp:sp modelId="{D61FF474-67B9-47A3-A06E-71232F6A1858}">
      <dsp:nvSpPr>
        <dsp:cNvPr id="0" name=""/>
        <dsp:cNvSpPr/>
      </dsp:nvSpPr>
      <dsp:spPr>
        <a:xfrm>
          <a:off x="4814299" y="437239"/>
          <a:ext cx="1929407" cy="828782"/>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a:solidFill>
                <a:schemeClr val="tx1">
                  <a:lumMod val="75000"/>
                  <a:lumOff val="25000"/>
                </a:schemeClr>
              </a:solidFill>
              <a:latin typeface="Arial" pitchFamily="34" charset="0"/>
              <a:cs typeface="Arial" pitchFamily="34" charset="0"/>
            </a:rPr>
            <a:t>DISCREPANCIAS</a:t>
          </a:r>
          <a:endParaRPr lang="es-ES" sz="1100" b="1" kern="1200" dirty="0">
            <a:solidFill>
              <a:schemeClr val="tx1">
                <a:lumMod val="75000"/>
                <a:lumOff val="25000"/>
              </a:schemeClr>
            </a:solidFill>
            <a:latin typeface="Arial" pitchFamily="34" charset="0"/>
            <a:cs typeface="Arial" pitchFamily="34" charset="0"/>
          </a:endParaRPr>
        </a:p>
      </dsp:txBody>
      <dsp:txXfrm>
        <a:off x="4814299" y="437239"/>
        <a:ext cx="1929407" cy="828782"/>
      </dsp:txXfrm>
    </dsp:sp>
    <dsp:sp modelId="{9DED8FFB-6948-4A1D-90A9-718F4A078114}">
      <dsp:nvSpPr>
        <dsp:cNvPr id="0" name=""/>
        <dsp:cNvSpPr/>
      </dsp:nvSpPr>
      <dsp:spPr>
        <a:xfrm>
          <a:off x="7317755" y="467266"/>
          <a:ext cx="4404535" cy="76872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noProof="0" dirty="0">
              <a:solidFill>
                <a:schemeClr val="tx1">
                  <a:lumMod val="75000"/>
                  <a:lumOff val="25000"/>
                </a:schemeClr>
              </a:solidFill>
              <a:latin typeface="Arial" pitchFamily="34" charset="0"/>
              <a:cs typeface="Arial" pitchFamily="34" charset="0"/>
            </a:rPr>
            <a:t>Art. 15.6. Todas las resoluciones adoptadas por el presidente de la entidad local contrarias a los reparos efectuados o, si corresponde, a la opinión del órgano competente de la administración que tenga la tutela a la que se le haya solicitado informe.</a:t>
          </a:r>
        </a:p>
      </dsp:txBody>
      <dsp:txXfrm>
        <a:off x="7317755" y="467266"/>
        <a:ext cx="4404535" cy="768728"/>
      </dsp:txXfrm>
    </dsp:sp>
    <dsp:sp modelId="{03E00961-9754-48D2-9E1D-118E354997E0}">
      <dsp:nvSpPr>
        <dsp:cNvPr id="0" name=""/>
        <dsp:cNvSpPr/>
      </dsp:nvSpPr>
      <dsp:spPr>
        <a:xfrm>
          <a:off x="4814299" y="1624802"/>
          <a:ext cx="1929407" cy="828782"/>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dirty="0">
              <a:solidFill>
                <a:schemeClr val="tx1">
                  <a:lumMod val="75000"/>
                  <a:lumOff val="25000"/>
                </a:schemeClr>
              </a:solidFill>
              <a:latin typeface="Arial" pitchFamily="34" charset="0"/>
              <a:cs typeface="Arial" pitchFamily="34" charset="0"/>
            </a:rPr>
            <a:t>OMISIÓN DE LA FUNCIÓN INTERVENTORA</a:t>
          </a:r>
          <a:endParaRPr lang="es-ES" sz="1100" b="1" kern="1200" noProof="0" dirty="0">
            <a:solidFill>
              <a:schemeClr val="tx1">
                <a:lumMod val="75000"/>
                <a:lumOff val="25000"/>
              </a:schemeClr>
            </a:solidFill>
            <a:latin typeface="Arial" pitchFamily="34" charset="0"/>
            <a:cs typeface="Arial" pitchFamily="34" charset="0"/>
          </a:endParaRPr>
        </a:p>
      </dsp:txBody>
      <dsp:txXfrm>
        <a:off x="4814299" y="1624802"/>
        <a:ext cx="1929407" cy="828782"/>
      </dsp:txXfrm>
    </dsp:sp>
    <dsp:sp modelId="{6916F821-280D-4188-916D-7AF5B218558C}">
      <dsp:nvSpPr>
        <dsp:cNvPr id="0" name=""/>
        <dsp:cNvSpPr/>
      </dsp:nvSpPr>
      <dsp:spPr>
        <a:xfrm>
          <a:off x="7317755" y="1654829"/>
          <a:ext cx="4404535" cy="76872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noProof="0" dirty="0">
              <a:solidFill>
                <a:schemeClr val="tx1">
                  <a:lumMod val="75000"/>
                  <a:lumOff val="25000"/>
                </a:schemeClr>
              </a:solidFill>
              <a:latin typeface="Arial" pitchFamily="34" charset="0"/>
              <a:cs typeface="Arial" pitchFamily="34" charset="0"/>
            </a:rPr>
            <a:t>Art. 28.2. (…) Todos los informes de omisión del ejercicio de la función interventora </a:t>
          </a:r>
        </a:p>
      </dsp:txBody>
      <dsp:txXfrm>
        <a:off x="7317755" y="1654829"/>
        <a:ext cx="4404535" cy="768728"/>
      </dsp:txXfrm>
    </dsp:sp>
    <dsp:sp modelId="{B10CBBD4-752E-45B4-9F0C-96766F096BA5}">
      <dsp:nvSpPr>
        <dsp:cNvPr id="0" name=""/>
        <dsp:cNvSpPr/>
      </dsp:nvSpPr>
      <dsp:spPr>
        <a:xfrm>
          <a:off x="4814299" y="2812365"/>
          <a:ext cx="1929407" cy="828782"/>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dirty="0">
              <a:solidFill>
                <a:schemeClr val="tx1">
                  <a:lumMod val="75000"/>
                  <a:lumOff val="25000"/>
                </a:schemeClr>
              </a:solidFill>
              <a:latin typeface="Arial" pitchFamily="34" charset="0"/>
              <a:cs typeface="Arial" pitchFamily="34" charset="0"/>
            </a:rPr>
            <a:t>INTERVENCIÓN CUENTAS JUSTIFICATIVAS PAGOS A JUSTIFICAR Y ANTICIPOS DE CAJA FIJA</a:t>
          </a:r>
          <a:endParaRPr lang="ca-ES" sz="1100" b="1" kern="1200" dirty="0">
            <a:solidFill>
              <a:schemeClr val="tx1">
                <a:lumMod val="75000"/>
                <a:lumOff val="25000"/>
              </a:schemeClr>
            </a:solidFill>
            <a:latin typeface="Arial" pitchFamily="34" charset="0"/>
            <a:cs typeface="Arial" pitchFamily="34" charset="0"/>
          </a:endParaRPr>
        </a:p>
      </dsp:txBody>
      <dsp:txXfrm>
        <a:off x="4814299" y="2812365"/>
        <a:ext cx="1929407" cy="828782"/>
      </dsp:txXfrm>
    </dsp:sp>
    <dsp:sp modelId="{90DA8D07-C4F5-4F70-9555-C997D702065B}">
      <dsp:nvSpPr>
        <dsp:cNvPr id="0" name=""/>
        <dsp:cNvSpPr/>
      </dsp:nvSpPr>
      <dsp:spPr>
        <a:xfrm>
          <a:off x="7317755" y="2842392"/>
          <a:ext cx="4404535" cy="76872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noProof="0" dirty="0">
              <a:solidFill>
                <a:schemeClr val="tx1">
                  <a:lumMod val="75000"/>
                  <a:lumOff val="25000"/>
                </a:schemeClr>
              </a:solidFill>
              <a:latin typeface="Arial" pitchFamily="34" charset="0"/>
              <a:cs typeface="Arial" pitchFamily="34" charset="0"/>
            </a:rPr>
            <a:t>Art. 27.2. Resultados obtenidos del control de las cuentas a justificar y anticipos de caja fija.</a:t>
          </a:r>
        </a:p>
      </dsp:txBody>
      <dsp:txXfrm>
        <a:off x="7317755" y="2842392"/>
        <a:ext cx="4404535" cy="768728"/>
      </dsp:txXfrm>
    </dsp:sp>
    <dsp:sp modelId="{DF7DF28E-5145-4052-9C52-2722B7771480}">
      <dsp:nvSpPr>
        <dsp:cNvPr id="0" name=""/>
        <dsp:cNvSpPr/>
      </dsp:nvSpPr>
      <dsp:spPr>
        <a:xfrm>
          <a:off x="2539888" y="3976606"/>
          <a:ext cx="1700362" cy="875424"/>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noProof="0" dirty="0">
              <a:latin typeface="Arial" pitchFamily="34" charset="0"/>
              <a:cs typeface="Arial" pitchFamily="34" charset="0"/>
            </a:rPr>
            <a:t>INGRESOS</a:t>
          </a:r>
        </a:p>
      </dsp:txBody>
      <dsp:txXfrm>
        <a:off x="2539888" y="3976606"/>
        <a:ext cx="1700362" cy="875424"/>
      </dsp:txXfrm>
    </dsp:sp>
    <dsp:sp modelId="{6B4C18BE-9737-4586-906B-BE49F7F95159}">
      <dsp:nvSpPr>
        <dsp:cNvPr id="0" name=""/>
        <dsp:cNvSpPr/>
      </dsp:nvSpPr>
      <dsp:spPr>
        <a:xfrm>
          <a:off x="4814299" y="3999928"/>
          <a:ext cx="1929407" cy="828782"/>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dirty="0">
              <a:solidFill>
                <a:schemeClr val="tx1">
                  <a:lumMod val="75000"/>
                  <a:lumOff val="25000"/>
                </a:schemeClr>
              </a:solidFill>
              <a:latin typeface="Arial" pitchFamily="34" charset="0"/>
              <a:cs typeface="Arial" pitchFamily="34" charset="0"/>
            </a:rPr>
            <a:t>ANOMALÍAS EN MATERIA DE INGRESOS</a:t>
          </a:r>
          <a:endParaRPr lang="es-ES" sz="1100" b="1" kern="1200" noProof="0" dirty="0">
            <a:solidFill>
              <a:schemeClr val="tx1">
                <a:lumMod val="75000"/>
                <a:lumOff val="25000"/>
              </a:schemeClr>
            </a:solidFill>
            <a:latin typeface="Arial" pitchFamily="34" charset="0"/>
            <a:cs typeface="Arial" pitchFamily="34" charset="0"/>
          </a:endParaRPr>
        </a:p>
      </dsp:txBody>
      <dsp:txXfrm>
        <a:off x="4814299" y="3999928"/>
        <a:ext cx="1929407" cy="828782"/>
      </dsp:txXfrm>
    </dsp:sp>
    <dsp:sp modelId="{A122A8FC-6340-4D23-ADC9-5BDA2117CF0D}">
      <dsp:nvSpPr>
        <dsp:cNvPr id="0" name=""/>
        <dsp:cNvSpPr/>
      </dsp:nvSpPr>
      <dsp:spPr>
        <a:xfrm>
          <a:off x="7317755" y="4029955"/>
          <a:ext cx="4404535" cy="76872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noProof="0" dirty="0">
              <a:solidFill>
                <a:schemeClr val="tx1">
                  <a:lumMod val="75000"/>
                  <a:lumOff val="25000"/>
                </a:schemeClr>
              </a:solidFill>
              <a:latin typeface="Arial" pitchFamily="34" charset="0"/>
              <a:cs typeface="Arial" pitchFamily="34" charset="0"/>
            </a:rPr>
            <a:t>Art. 15.6 Resumen de las principales anomalías en materia de ingresos. </a:t>
          </a:r>
        </a:p>
        <a:p>
          <a:pPr marL="0" lvl="0" indent="0" algn="ctr" defTabSz="488950">
            <a:lnSpc>
              <a:spcPct val="90000"/>
            </a:lnSpc>
            <a:spcBef>
              <a:spcPct val="0"/>
            </a:spcBef>
            <a:spcAft>
              <a:spcPct val="35000"/>
            </a:spcAft>
            <a:buNone/>
          </a:pPr>
          <a:r>
            <a:rPr lang="es-ES" sz="1000" b="1" i="1" kern="1200" noProof="0" dirty="0">
              <a:solidFill>
                <a:schemeClr val="tx1">
                  <a:lumMod val="75000"/>
                  <a:lumOff val="25000"/>
                </a:schemeClr>
              </a:solidFill>
              <a:latin typeface="Arial" pitchFamily="34" charset="0"/>
              <a:cs typeface="Arial" pitchFamily="34" charset="0"/>
            </a:rPr>
            <a:t>(No habrá tal informe si la corporación ha aprobado toma de razón en contabilidad de ingresos)</a:t>
          </a:r>
        </a:p>
      </dsp:txBody>
      <dsp:txXfrm>
        <a:off x="7317755" y="4029955"/>
        <a:ext cx="4404535" cy="7687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88D13-93B2-4EA2-BD93-95CB3C500CB1}">
      <dsp:nvSpPr>
        <dsp:cNvPr id="0" name=""/>
        <dsp:cNvSpPr/>
      </dsp:nvSpPr>
      <dsp:spPr>
        <a:xfrm>
          <a:off x="5319648" y="4279091"/>
          <a:ext cx="312590" cy="91440"/>
        </a:xfrm>
        <a:custGeom>
          <a:avLst/>
          <a:gdLst/>
          <a:ahLst/>
          <a:cxnLst/>
          <a:rect l="0" t="0" r="0" b="0"/>
          <a:pathLst>
            <a:path>
              <a:moveTo>
                <a:pt x="0" y="45720"/>
              </a:moveTo>
              <a:lnTo>
                <a:pt x="312590"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178A00-6ECA-4513-9BDF-0C85C9767E1E}">
      <dsp:nvSpPr>
        <dsp:cNvPr id="0" name=""/>
        <dsp:cNvSpPr/>
      </dsp:nvSpPr>
      <dsp:spPr>
        <a:xfrm>
          <a:off x="3444102" y="4279091"/>
          <a:ext cx="312590" cy="91440"/>
        </a:xfrm>
        <a:custGeom>
          <a:avLst/>
          <a:gdLst/>
          <a:ahLst/>
          <a:cxnLst/>
          <a:rect l="0" t="0" r="0" b="0"/>
          <a:pathLst>
            <a:path>
              <a:moveTo>
                <a:pt x="0" y="45720"/>
              </a:moveTo>
              <a:lnTo>
                <a:pt x="312590"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E50745-56E6-4929-B150-8AF726B28F28}">
      <dsp:nvSpPr>
        <dsp:cNvPr id="0" name=""/>
        <dsp:cNvSpPr/>
      </dsp:nvSpPr>
      <dsp:spPr>
        <a:xfrm>
          <a:off x="1568556" y="2812653"/>
          <a:ext cx="312590" cy="1512158"/>
        </a:xfrm>
        <a:custGeom>
          <a:avLst/>
          <a:gdLst/>
          <a:ahLst/>
          <a:cxnLst/>
          <a:rect l="0" t="0" r="0" b="0"/>
          <a:pathLst>
            <a:path>
              <a:moveTo>
                <a:pt x="0" y="0"/>
              </a:moveTo>
              <a:lnTo>
                <a:pt x="156295" y="0"/>
              </a:lnTo>
              <a:lnTo>
                <a:pt x="156295" y="1512158"/>
              </a:lnTo>
              <a:lnTo>
                <a:pt x="312590" y="151215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5FC851-D814-40E6-9774-3EBE55BF1E53}">
      <dsp:nvSpPr>
        <dsp:cNvPr id="0" name=""/>
        <dsp:cNvSpPr/>
      </dsp:nvSpPr>
      <dsp:spPr>
        <a:xfrm>
          <a:off x="5319648" y="3607021"/>
          <a:ext cx="312590" cy="91440"/>
        </a:xfrm>
        <a:custGeom>
          <a:avLst/>
          <a:gdLst/>
          <a:ahLst/>
          <a:cxnLst/>
          <a:rect l="0" t="0" r="0" b="0"/>
          <a:pathLst>
            <a:path>
              <a:moveTo>
                <a:pt x="0" y="45720"/>
              </a:moveTo>
              <a:lnTo>
                <a:pt x="312590"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499FED-6021-41BB-AD38-9918739BBED9}">
      <dsp:nvSpPr>
        <dsp:cNvPr id="0" name=""/>
        <dsp:cNvSpPr/>
      </dsp:nvSpPr>
      <dsp:spPr>
        <a:xfrm>
          <a:off x="3444102" y="3194528"/>
          <a:ext cx="312590" cy="458212"/>
        </a:xfrm>
        <a:custGeom>
          <a:avLst/>
          <a:gdLst/>
          <a:ahLst/>
          <a:cxnLst/>
          <a:rect l="0" t="0" r="0" b="0"/>
          <a:pathLst>
            <a:path>
              <a:moveTo>
                <a:pt x="0" y="0"/>
              </a:moveTo>
              <a:lnTo>
                <a:pt x="156295" y="0"/>
              </a:lnTo>
              <a:lnTo>
                <a:pt x="156295" y="458212"/>
              </a:lnTo>
              <a:lnTo>
                <a:pt x="312590" y="45821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63F082-A4FE-4D89-B0CE-31F1E4C4F6FA}">
      <dsp:nvSpPr>
        <dsp:cNvPr id="0" name=""/>
        <dsp:cNvSpPr/>
      </dsp:nvSpPr>
      <dsp:spPr>
        <a:xfrm>
          <a:off x="5319648" y="2934950"/>
          <a:ext cx="312590" cy="91440"/>
        </a:xfrm>
        <a:custGeom>
          <a:avLst/>
          <a:gdLst/>
          <a:ahLst/>
          <a:cxnLst/>
          <a:rect l="0" t="0" r="0" b="0"/>
          <a:pathLst>
            <a:path>
              <a:moveTo>
                <a:pt x="0" y="45720"/>
              </a:moveTo>
              <a:lnTo>
                <a:pt x="312590"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F6DBF8-AF66-40FB-8105-3A9C94AA6E6D}">
      <dsp:nvSpPr>
        <dsp:cNvPr id="0" name=""/>
        <dsp:cNvSpPr/>
      </dsp:nvSpPr>
      <dsp:spPr>
        <a:xfrm>
          <a:off x="3444102" y="2980670"/>
          <a:ext cx="312590" cy="213857"/>
        </a:xfrm>
        <a:custGeom>
          <a:avLst/>
          <a:gdLst/>
          <a:ahLst/>
          <a:cxnLst/>
          <a:rect l="0" t="0" r="0" b="0"/>
          <a:pathLst>
            <a:path>
              <a:moveTo>
                <a:pt x="0" y="213857"/>
              </a:moveTo>
              <a:lnTo>
                <a:pt x="156295" y="213857"/>
              </a:lnTo>
              <a:lnTo>
                <a:pt x="156295" y="0"/>
              </a:lnTo>
              <a:lnTo>
                <a:pt x="312590"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77DA46-5463-4698-BBDA-E819B85B9FA9}">
      <dsp:nvSpPr>
        <dsp:cNvPr id="0" name=""/>
        <dsp:cNvSpPr/>
      </dsp:nvSpPr>
      <dsp:spPr>
        <a:xfrm>
          <a:off x="5319648" y="2262880"/>
          <a:ext cx="312590" cy="91440"/>
        </a:xfrm>
        <a:custGeom>
          <a:avLst/>
          <a:gdLst/>
          <a:ahLst/>
          <a:cxnLst/>
          <a:rect l="0" t="0" r="0" b="0"/>
          <a:pathLst>
            <a:path>
              <a:moveTo>
                <a:pt x="0" y="45720"/>
              </a:moveTo>
              <a:lnTo>
                <a:pt x="312590"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2CAA71-7C42-47CE-B568-F956C6BDD79E}">
      <dsp:nvSpPr>
        <dsp:cNvPr id="0" name=""/>
        <dsp:cNvSpPr/>
      </dsp:nvSpPr>
      <dsp:spPr>
        <a:xfrm>
          <a:off x="3444102" y="2308600"/>
          <a:ext cx="312590" cy="885928"/>
        </a:xfrm>
        <a:custGeom>
          <a:avLst/>
          <a:gdLst/>
          <a:ahLst/>
          <a:cxnLst/>
          <a:rect l="0" t="0" r="0" b="0"/>
          <a:pathLst>
            <a:path>
              <a:moveTo>
                <a:pt x="0" y="885928"/>
              </a:moveTo>
              <a:lnTo>
                <a:pt x="156295" y="885928"/>
              </a:lnTo>
              <a:lnTo>
                <a:pt x="156295" y="0"/>
              </a:lnTo>
              <a:lnTo>
                <a:pt x="312590"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3ADCFA-ACE6-4C5C-A03C-89EB9E2DD2E8}">
      <dsp:nvSpPr>
        <dsp:cNvPr id="0" name=""/>
        <dsp:cNvSpPr/>
      </dsp:nvSpPr>
      <dsp:spPr>
        <a:xfrm>
          <a:off x="1568556" y="2812653"/>
          <a:ext cx="312590" cy="381875"/>
        </a:xfrm>
        <a:custGeom>
          <a:avLst/>
          <a:gdLst/>
          <a:ahLst/>
          <a:cxnLst/>
          <a:rect l="0" t="0" r="0" b="0"/>
          <a:pathLst>
            <a:path>
              <a:moveTo>
                <a:pt x="0" y="0"/>
              </a:moveTo>
              <a:lnTo>
                <a:pt x="156295" y="0"/>
              </a:lnTo>
              <a:lnTo>
                <a:pt x="156295" y="381875"/>
              </a:lnTo>
              <a:lnTo>
                <a:pt x="312590" y="38187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36072E-AF23-40C0-AB95-4BBCD2011823}">
      <dsp:nvSpPr>
        <dsp:cNvPr id="0" name=""/>
        <dsp:cNvSpPr/>
      </dsp:nvSpPr>
      <dsp:spPr>
        <a:xfrm>
          <a:off x="5319648" y="1511953"/>
          <a:ext cx="312590" cy="91440"/>
        </a:xfrm>
        <a:custGeom>
          <a:avLst/>
          <a:gdLst/>
          <a:ahLst/>
          <a:cxnLst/>
          <a:rect l="0" t="0" r="0" b="0"/>
          <a:pathLst>
            <a:path>
              <a:moveTo>
                <a:pt x="0" y="45720"/>
              </a:moveTo>
              <a:lnTo>
                <a:pt x="312590"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2629EE-01ED-486F-A67E-B1DD27BEA07F}">
      <dsp:nvSpPr>
        <dsp:cNvPr id="0" name=""/>
        <dsp:cNvSpPr/>
      </dsp:nvSpPr>
      <dsp:spPr>
        <a:xfrm>
          <a:off x="3444102" y="1031787"/>
          <a:ext cx="312590" cy="525886"/>
        </a:xfrm>
        <a:custGeom>
          <a:avLst/>
          <a:gdLst/>
          <a:ahLst/>
          <a:cxnLst/>
          <a:rect l="0" t="0" r="0" b="0"/>
          <a:pathLst>
            <a:path>
              <a:moveTo>
                <a:pt x="0" y="0"/>
              </a:moveTo>
              <a:lnTo>
                <a:pt x="156295" y="0"/>
              </a:lnTo>
              <a:lnTo>
                <a:pt x="156295" y="525886"/>
              </a:lnTo>
              <a:lnTo>
                <a:pt x="312590" y="5258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C8D20C-8098-4A7B-B41A-3A75E9A454D2}">
      <dsp:nvSpPr>
        <dsp:cNvPr id="0" name=""/>
        <dsp:cNvSpPr/>
      </dsp:nvSpPr>
      <dsp:spPr>
        <a:xfrm>
          <a:off x="5319648" y="790544"/>
          <a:ext cx="315810" cy="91440"/>
        </a:xfrm>
        <a:custGeom>
          <a:avLst/>
          <a:gdLst/>
          <a:ahLst/>
          <a:cxnLst/>
          <a:rect l="0" t="0" r="0" b="0"/>
          <a:pathLst>
            <a:path>
              <a:moveTo>
                <a:pt x="0" y="45720"/>
              </a:moveTo>
              <a:lnTo>
                <a:pt x="159515" y="45720"/>
              </a:lnTo>
              <a:lnTo>
                <a:pt x="159515" y="46158"/>
              </a:lnTo>
              <a:lnTo>
                <a:pt x="315810" y="46158"/>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C2A052-2EC9-4980-A6B0-88D8408758B6}">
      <dsp:nvSpPr>
        <dsp:cNvPr id="0" name=""/>
        <dsp:cNvSpPr/>
      </dsp:nvSpPr>
      <dsp:spPr>
        <a:xfrm>
          <a:off x="3444102" y="836264"/>
          <a:ext cx="312590" cy="195522"/>
        </a:xfrm>
        <a:custGeom>
          <a:avLst/>
          <a:gdLst/>
          <a:ahLst/>
          <a:cxnLst/>
          <a:rect l="0" t="0" r="0" b="0"/>
          <a:pathLst>
            <a:path>
              <a:moveTo>
                <a:pt x="0" y="195522"/>
              </a:moveTo>
              <a:lnTo>
                <a:pt x="156295" y="195522"/>
              </a:lnTo>
              <a:lnTo>
                <a:pt x="156295" y="0"/>
              </a:lnTo>
              <a:lnTo>
                <a:pt x="312590"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EA699C-1D28-464D-A008-B19FFFBDBF87}">
      <dsp:nvSpPr>
        <dsp:cNvPr id="0" name=""/>
        <dsp:cNvSpPr/>
      </dsp:nvSpPr>
      <dsp:spPr>
        <a:xfrm>
          <a:off x="1568556" y="1031787"/>
          <a:ext cx="312590" cy="1780865"/>
        </a:xfrm>
        <a:custGeom>
          <a:avLst/>
          <a:gdLst/>
          <a:ahLst/>
          <a:cxnLst/>
          <a:rect l="0" t="0" r="0" b="0"/>
          <a:pathLst>
            <a:path>
              <a:moveTo>
                <a:pt x="0" y="1780865"/>
              </a:moveTo>
              <a:lnTo>
                <a:pt x="156295" y="1780865"/>
              </a:lnTo>
              <a:lnTo>
                <a:pt x="156295" y="0"/>
              </a:lnTo>
              <a:lnTo>
                <a:pt x="312590" y="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DFB319-2CA4-4C6F-9002-98F452BCFBBA}">
      <dsp:nvSpPr>
        <dsp:cNvPr id="0" name=""/>
        <dsp:cNvSpPr/>
      </dsp:nvSpPr>
      <dsp:spPr>
        <a:xfrm>
          <a:off x="5601" y="2093384"/>
          <a:ext cx="1562954" cy="1438536"/>
        </a:xfrm>
        <a:prstGeom prst="rect">
          <a:avLst/>
        </a:prstGeom>
        <a:solidFill>
          <a:srgbClr val="F3AA79"/>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tx1"/>
              </a:solidFill>
              <a:latin typeface="Arial" panose="020B0604020202020204" pitchFamily="34" charset="0"/>
              <a:cs typeface="Arial" panose="020B0604020202020204" pitchFamily="34" charset="0"/>
            </a:rPr>
            <a:t>INFORME RESULTADOS ACTUACIONES DE CONTROL PERMANENTE Y AUDITORÍA PÚBLICA</a:t>
          </a:r>
        </a:p>
      </dsp:txBody>
      <dsp:txXfrm>
        <a:off x="5601" y="2093384"/>
        <a:ext cx="1562954" cy="1438536"/>
      </dsp:txXfrm>
    </dsp:sp>
    <dsp:sp modelId="{28229678-EFCF-47DC-A5E8-2163409BC0F5}">
      <dsp:nvSpPr>
        <dsp:cNvPr id="0" name=""/>
        <dsp:cNvSpPr/>
      </dsp:nvSpPr>
      <dsp:spPr>
        <a:xfrm>
          <a:off x="1881147" y="793436"/>
          <a:ext cx="1562954" cy="476701"/>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tx1"/>
              </a:solidFill>
              <a:latin typeface="Arial" panose="020B0604020202020204" pitchFamily="34" charset="0"/>
              <a:cs typeface="Arial" panose="020B0604020202020204" pitchFamily="34" charset="0"/>
            </a:rPr>
            <a:t>CONTROL PERMANENTE</a:t>
          </a:r>
        </a:p>
      </dsp:txBody>
      <dsp:txXfrm>
        <a:off x="1881147" y="793436"/>
        <a:ext cx="1562954" cy="476701"/>
      </dsp:txXfrm>
    </dsp:sp>
    <dsp:sp modelId="{A8DAF3F7-CC99-4AED-99D4-BF5B62A5DBD4}">
      <dsp:nvSpPr>
        <dsp:cNvPr id="0" name=""/>
        <dsp:cNvSpPr/>
      </dsp:nvSpPr>
      <dsp:spPr>
        <a:xfrm>
          <a:off x="3756693" y="597913"/>
          <a:ext cx="1562954" cy="476701"/>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tx1"/>
              </a:solidFill>
              <a:latin typeface="Arial" panose="020B0604020202020204" pitchFamily="34" charset="0"/>
              <a:cs typeface="Arial" panose="020B0604020202020204" pitchFamily="34" charset="0"/>
            </a:rPr>
            <a:t>PLANIFICABLE OBLIGATORIO</a:t>
          </a:r>
        </a:p>
      </dsp:txBody>
      <dsp:txXfrm>
        <a:off x="3756693" y="597913"/>
        <a:ext cx="1562954" cy="476701"/>
      </dsp:txXfrm>
    </dsp:sp>
    <dsp:sp modelId="{D1DAF74D-7650-41AD-B0AF-D55382144305}">
      <dsp:nvSpPr>
        <dsp:cNvPr id="0" name=""/>
        <dsp:cNvSpPr/>
      </dsp:nvSpPr>
      <dsp:spPr>
        <a:xfrm>
          <a:off x="5635459" y="598352"/>
          <a:ext cx="6269511" cy="47670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0" kern="1200" noProof="0" dirty="0">
              <a:solidFill>
                <a:schemeClr val="tx1"/>
              </a:solidFill>
              <a:latin typeface="Arial" panose="020B0604020202020204" pitchFamily="34" charset="0"/>
              <a:cs typeface="Arial" panose="020B0604020202020204" pitchFamily="34" charset="0"/>
            </a:rPr>
            <a:t>Art. 31.2. (...) Resultados de las actuaciones, la realización de las cuales por parte del interventor deriven de una obligación legal. </a:t>
          </a:r>
        </a:p>
      </dsp:txBody>
      <dsp:txXfrm>
        <a:off x="5635459" y="598352"/>
        <a:ext cx="6269511" cy="476701"/>
      </dsp:txXfrm>
    </dsp:sp>
    <dsp:sp modelId="{108FEFDC-1ADC-4137-B5A5-4D87D204A6A4}">
      <dsp:nvSpPr>
        <dsp:cNvPr id="0" name=""/>
        <dsp:cNvSpPr/>
      </dsp:nvSpPr>
      <dsp:spPr>
        <a:xfrm>
          <a:off x="3756693" y="1319323"/>
          <a:ext cx="1562954" cy="476701"/>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tx1"/>
              </a:solidFill>
              <a:latin typeface="Arial" panose="020B0604020202020204" pitchFamily="34" charset="0"/>
              <a:cs typeface="Arial" panose="020B0604020202020204" pitchFamily="34" charset="0"/>
            </a:rPr>
            <a:t>PLANIFICABLE SELECCIONABLE</a:t>
          </a:r>
        </a:p>
      </dsp:txBody>
      <dsp:txXfrm>
        <a:off x="3756693" y="1319323"/>
        <a:ext cx="1562954" cy="476701"/>
      </dsp:txXfrm>
    </dsp:sp>
    <dsp:sp modelId="{90DA8D07-C4F5-4F70-9555-C997D702065B}">
      <dsp:nvSpPr>
        <dsp:cNvPr id="0" name=""/>
        <dsp:cNvSpPr/>
      </dsp:nvSpPr>
      <dsp:spPr>
        <a:xfrm>
          <a:off x="5632239" y="1319323"/>
          <a:ext cx="6269511" cy="47670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0" kern="1200" noProof="0" dirty="0">
              <a:solidFill>
                <a:schemeClr val="tx1"/>
              </a:solidFill>
              <a:latin typeface="Arial" panose="020B0604020202020204" pitchFamily="34" charset="0"/>
              <a:cs typeface="Arial" panose="020B0604020202020204" pitchFamily="34" charset="0"/>
            </a:rPr>
            <a:t>Art. 31.2. (...) Resultados de las actuaciones  que se seleccionen anualmente sobre un análisis de riesgos consistente con los objetivos que se pretendan conseguir. </a:t>
          </a:r>
        </a:p>
      </dsp:txBody>
      <dsp:txXfrm>
        <a:off x="5632239" y="1319323"/>
        <a:ext cx="6269511" cy="476701"/>
      </dsp:txXfrm>
    </dsp:sp>
    <dsp:sp modelId="{19417F9D-8A30-4FD6-96C8-A0293B60A713}">
      <dsp:nvSpPr>
        <dsp:cNvPr id="0" name=""/>
        <dsp:cNvSpPr/>
      </dsp:nvSpPr>
      <dsp:spPr>
        <a:xfrm>
          <a:off x="1881147" y="2956177"/>
          <a:ext cx="1562954" cy="476701"/>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tx1"/>
              </a:solidFill>
              <a:latin typeface="Arial" panose="020B0604020202020204" pitchFamily="34" charset="0"/>
              <a:cs typeface="Arial" panose="020B0604020202020204" pitchFamily="34" charset="0"/>
            </a:rPr>
            <a:t>AUDITORÍA PÚBLICA</a:t>
          </a:r>
        </a:p>
      </dsp:txBody>
      <dsp:txXfrm>
        <a:off x="1881147" y="2956177"/>
        <a:ext cx="1562954" cy="476701"/>
      </dsp:txXfrm>
    </dsp:sp>
    <dsp:sp modelId="{20B02ADA-1D5D-4C43-812B-13DA81F5618D}">
      <dsp:nvSpPr>
        <dsp:cNvPr id="0" name=""/>
        <dsp:cNvSpPr/>
      </dsp:nvSpPr>
      <dsp:spPr>
        <a:xfrm>
          <a:off x="3756693" y="2070249"/>
          <a:ext cx="1562954" cy="476701"/>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tx1"/>
              </a:solidFill>
              <a:latin typeface="Arial" panose="020B0604020202020204" pitchFamily="34" charset="0"/>
              <a:cs typeface="Arial" panose="020B0604020202020204" pitchFamily="34" charset="0"/>
            </a:rPr>
            <a:t>AUDITORÍA DE CUENTAS</a:t>
          </a:r>
        </a:p>
      </dsp:txBody>
      <dsp:txXfrm>
        <a:off x="3756693" y="2070249"/>
        <a:ext cx="1562954" cy="476701"/>
      </dsp:txXfrm>
    </dsp:sp>
    <dsp:sp modelId="{D54D78E8-EB94-4C91-A345-12ECA0F6D8EA}">
      <dsp:nvSpPr>
        <dsp:cNvPr id="0" name=""/>
        <dsp:cNvSpPr/>
      </dsp:nvSpPr>
      <dsp:spPr>
        <a:xfrm>
          <a:off x="5632239" y="2070249"/>
          <a:ext cx="6234251" cy="476701"/>
        </a:xfrm>
        <a:prstGeom prst="rect">
          <a:avLst/>
        </a:pr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0" kern="1200" dirty="0">
              <a:solidFill>
                <a:schemeClr val="tx1"/>
              </a:solidFill>
              <a:latin typeface="Arial" panose="020B0604020202020204" pitchFamily="34" charset="0"/>
              <a:cs typeface="Arial" panose="020B0604020202020204" pitchFamily="34" charset="0"/>
            </a:rPr>
            <a:t>Art. 35 y 36 (…) Informes definitivos, objetivos y ponderando los hechos comprobados, que incluyan las conclusiones obtenidas y, si corresponde, las recomendaciones sobre las actuaciones objeto de control</a:t>
          </a:r>
        </a:p>
      </dsp:txBody>
      <dsp:txXfrm>
        <a:off x="5632239" y="2070249"/>
        <a:ext cx="6234251" cy="476701"/>
      </dsp:txXfrm>
    </dsp:sp>
    <dsp:sp modelId="{33737B4B-7817-4661-A738-800790E5F28A}">
      <dsp:nvSpPr>
        <dsp:cNvPr id="0" name=""/>
        <dsp:cNvSpPr/>
      </dsp:nvSpPr>
      <dsp:spPr>
        <a:xfrm>
          <a:off x="3756693" y="2742320"/>
          <a:ext cx="1562954" cy="476701"/>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tx1"/>
              </a:solidFill>
              <a:latin typeface="Arial" panose="020B0604020202020204" pitchFamily="34" charset="0"/>
              <a:cs typeface="Arial" panose="020B0604020202020204" pitchFamily="34" charset="0"/>
            </a:rPr>
            <a:t>AUDITORÍA DE CUMPLIMIENTO</a:t>
          </a:r>
        </a:p>
      </dsp:txBody>
      <dsp:txXfrm>
        <a:off x="3756693" y="2742320"/>
        <a:ext cx="1562954" cy="476701"/>
      </dsp:txXfrm>
    </dsp:sp>
    <dsp:sp modelId="{CBFE357B-A42A-4723-AFBE-341A4EE0EAA6}">
      <dsp:nvSpPr>
        <dsp:cNvPr id="0" name=""/>
        <dsp:cNvSpPr/>
      </dsp:nvSpPr>
      <dsp:spPr>
        <a:xfrm>
          <a:off x="5632239" y="2742320"/>
          <a:ext cx="6234251" cy="476701"/>
        </a:xfrm>
        <a:prstGeom prst="rect">
          <a:avLst/>
        </a:pr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0" kern="1200" dirty="0">
              <a:solidFill>
                <a:schemeClr val="tx1"/>
              </a:solidFill>
              <a:latin typeface="Arial" panose="020B0604020202020204" pitchFamily="34" charset="0"/>
              <a:cs typeface="Arial" panose="020B0604020202020204" pitchFamily="34" charset="0"/>
            </a:rPr>
            <a:t>Art. 35 y 36 (…) Informes definitivos, objetivos y ponderando los hechos comprobados, que incluyan las conclusiones obtenidas y, si corresponde, las recomendaciones sobre las actuaciones objeto de control</a:t>
          </a:r>
        </a:p>
      </dsp:txBody>
      <dsp:txXfrm>
        <a:off x="5632239" y="2742320"/>
        <a:ext cx="6234251" cy="476701"/>
      </dsp:txXfrm>
    </dsp:sp>
    <dsp:sp modelId="{EBF1E211-8DBA-42AF-80E5-56ACE7767CC8}">
      <dsp:nvSpPr>
        <dsp:cNvPr id="0" name=""/>
        <dsp:cNvSpPr/>
      </dsp:nvSpPr>
      <dsp:spPr>
        <a:xfrm>
          <a:off x="3756693" y="3414390"/>
          <a:ext cx="1562954" cy="476701"/>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tx1"/>
              </a:solidFill>
              <a:latin typeface="Arial" panose="020B0604020202020204" pitchFamily="34" charset="0"/>
              <a:cs typeface="Arial" panose="020B0604020202020204" pitchFamily="34" charset="0"/>
            </a:rPr>
            <a:t>AUDITORÍA OPERATIVA</a:t>
          </a:r>
        </a:p>
      </dsp:txBody>
      <dsp:txXfrm>
        <a:off x="3756693" y="3414390"/>
        <a:ext cx="1562954" cy="476701"/>
      </dsp:txXfrm>
    </dsp:sp>
    <dsp:sp modelId="{1615FDC8-57A0-4D5B-9CAE-36F4FDF5EEA9}">
      <dsp:nvSpPr>
        <dsp:cNvPr id="0" name=""/>
        <dsp:cNvSpPr/>
      </dsp:nvSpPr>
      <dsp:spPr>
        <a:xfrm>
          <a:off x="5632239" y="3414390"/>
          <a:ext cx="6234251" cy="476701"/>
        </a:xfrm>
        <a:prstGeom prst="rect">
          <a:avLst/>
        </a:pr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0" kern="1200" dirty="0">
              <a:solidFill>
                <a:schemeClr val="tx1"/>
              </a:solidFill>
              <a:latin typeface="Arial" panose="020B0604020202020204" pitchFamily="34" charset="0"/>
              <a:cs typeface="Arial" panose="020B0604020202020204" pitchFamily="34" charset="0"/>
            </a:rPr>
            <a:t>Art. 35 y 36 (…) </a:t>
          </a:r>
          <a:r>
            <a:rPr lang="es-ES" sz="1100" b="0" kern="1200" noProof="0" dirty="0">
              <a:solidFill>
                <a:schemeClr val="tx1"/>
              </a:solidFill>
              <a:latin typeface="Arial" panose="020B0604020202020204" pitchFamily="34" charset="0"/>
              <a:cs typeface="Arial" panose="020B0604020202020204" pitchFamily="34" charset="0"/>
            </a:rPr>
            <a:t>Informes</a:t>
          </a:r>
          <a:r>
            <a:rPr lang="es-ES" sz="1100" b="0" kern="1200" dirty="0">
              <a:solidFill>
                <a:schemeClr val="tx1"/>
              </a:solidFill>
              <a:latin typeface="Arial" panose="020B0604020202020204" pitchFamily="34" charset="0"/>
              <a:cs typeface="Arial" panose="020B0604020202020204" pitchFamily="34" charset="0"/>
            </a:rPr>
            <a:t> definitivos, objetivos y ponderando los hechos comprobados, que incluyan las conclusiones obtenidas y, si corresponde, las recomendaciones sobre las actuaciones objeto de control</a:t>
          </a:r>
        </a:p>
      </dsp:txBody>
      <dsp:txXfrm>
        <a:off x="5632239" y="3414390"/>
        <a:ext cx="6234251" cy="476701"/>
      </dsp:txXfrm>
    </dsp:sp>
    <dsp:sp modelId="{D20385E2-7DF3-4E48-A2D3-DED85A9ADCB0}">
      <dsp:nvSpPr>
        <dsp:cNvPr id="0" name=""/>
        <dsp:cNvSpPr/>
      </dsp:nvSpPr>
      <dsp:spPr>
        <a:xfrm>
          <a:off x="1881147" y="4086461"/>
          <a:ext cx="1562954" cy="476701"/>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tx1"/>
              </a:solidFill>
              <a:latin typeface="Arial" panose="020B0604020202020204" pitchFamily="34" charset="0"/>
              <a:cs typeface="Arial" panose="020B0604020202020204" pitchFamily="34" charset="0"/>
            </a:rPr>
            <a:t>CONTROL FINANCIERO DE SUBVENCIONES</a:t>
          </a:r>
        </a:p>
      </dsp:txBody>
      <dsp:txXfrm>
        <a:off x="1881147" y="4086461"/>
        <a:ext cx="1562954" cy="476701"/>
      </dsp:txXfrm>
    </dsp:sp>
    <dsp:sp modelId="{023E6DCA-DD8E-4E20-B020-28297606EEA8}">
      <dsp:nvSpPr>
        <dsp:cNvPr id="0" name=""/>
        <dsp:cNvSpPr/>
      </dsp:nvSpPr>
      <dsp:spPr>
        <a:xfrm>
          <a:off x="3756693" y="4086461"/>
          <a:ext cx="1562954" cy="476701"/>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tx1"/>
              </a:solidFill>
              <a:latin typeface="Arial" panose="020B0604020202020204" pitchFamily="34" charset="0"/>
              <a:cs typeface="Arial" panose="020B0604020202020204" pitchFamily="34" charset="0"/>
            </a:rPr>
            <a:t>CONTROL FINANCIERO DE SUBVENCIONES</a:t>
          </a:r>
        </a:p>
      </dsp:txBody>
      <dsp:txXfrm>
        <a:off x="3756693" y="4086461"/>
        <a:ext cx="1562954" cy="476701"/>
      </dsp:txXfrm>
    </dsp:sp>
    <dsp:sp modelId="{69DF64E2-8107-4AD3-86EF-6D8F89CDBD36}">
      <dsp:nvSpPr>
        <dsp:cNvPr id="0" name=""/>
        <dsp:cNvSpPr/>
      </dsp:nvSpPr>
      <dsp:spPr>
        <a:xfrm>
          <a:off x="5632239" y="4086461"/>
          <a:ext cx="6300364" cy="476701"/>
        </a:xfrm>
        <a:prstGeom prst="rect">
          <a:avLst/>
        </a:pr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0" i="0" kern="1200" noProof="0" dirty="0">
              <a:solidFill>
                <a:schemeClr val="tx1"/>
              </a:solidFill>
              <a:latin typeface="Arial" pitchFamily="34" charset="0"/>
              <a:cs typeface="Arial" pitchFamily="34" charset="0"/>
            </a:rPr>
            <a:t>Art. 3.5 El órgano interventor ejercerá el control sobre entidades colaboradoras y beneficiarios de subvenciones y ayudas concedidas por los sujetos que integran el sector público local, que se financien con cargo a sus presupuestos generales, de acuerdo con la LGS.</a:t>
          </a:r>
          <a:endParaRPr lang="es-ES" sz="1100" b="0" kern="1200" noProof="0" dirty="0">
            <a:solidFill>
              <a:schemeClr val="tx1"/>
            </a:solidFill>
            <a:latin typeface="Arial" pitchFamily="34" charset="0"/>
            <a:cs typeface="Arial" pitchFamily="34" charset="0"/>
          </a:endParaRPr>
        </a:p>
      </dsp:txBody>
      <dsp:txXfrm>
        <a:off x="5632239" y="4086461"/>
        <a:ext cx="6300364" cy="4767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90DE88-3C12-435A-BBFE-3849AF26EED5}">
      <dsp:nvSpPr>
        <dsp:cNvPr id="0" name=""/>
        <dsp:cNvSpPr/>
      </dsp:nvSpPr>
      <dsp:spPr>
        <a:xfrm>
          <a:off x="4141632" y="4642760"/>
          <a:ext cx="251593" cy="91440"/>
        </a:xfrm>
        <a:custGeom>
          <a:avLst/>
          <a:gdLst/>
          <a:ahLst/>
          <a:cxnLst/>
          <a:rect l="0" t="0" r="0" b="0"/>
          <a:pathLst>
            <a:path>
              <a:moveTo>
                <a:pt x="0" y="45720"/>
              </a:moveTo>
              <a:lnTo>
                <a:pt x="125796" y="45720"/>
              </a:lnTo>
              <a:lnTo>
                <a:pt x="125796" y="46840"/>
              </a:lnTo>
              <a:lnTo>
                <a:pt x="251593" y="4684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560178-8168-4537-864C-1FCF74E8B20B}">
      <dsp:nvSpPr>
        <dsp:cNvPr id="0" name=""/>
        <dsp:cNvSpPr/>
      </dsp:nvSpPr>
      <dsp:spPr>
        <a:xfrm>
          <a:off x="1821736" y="2596851"/>
          <a:ext cx="251593" cy="2091628"/>
        </a:xfrm>
        <a:custGeom>
          <a:avLst/>
          <a:gdLst/>
          <a:ahLst/>
          <a:cxnLst/>
          <a:rect l="0" t="0" r="0" b="0"/>
          <a:pathLst>
            <a:path>
              <a:moveTo>
                <a:pt x="0" y="0"/>
              </a:moveTo>
              <a:lnTo>
                <a:pt x="125796" y="0"/>
              </a:lnTo>
              <a:lnTo>
                <a:pt x="125796" y="2091628"/>
              </a:lnTo>
              <a:lnTo>
                <a:pt x="251593" y="209162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C4B875-B300-4814-B655-1AB7E94B4457}">
      <dsp:nvSpPr>
        <dsp:cNvPr id="0" name=""/>
        <dsp:cNvSpPr/>
      </dsp:nvSpPr>
      <dsp:spPr>
        <a:xfrm>
          <a:off x="4141632" y="3459830"/>
          <a:ext cx="251593" cy="91440"/>
        </a:xfrm>
        <a:custGeom>
          <a:avLst/>
          <a:gdLst/>
          <a:ahLst/>
          <a:cxnLst/>
          <a:rect l="0" t="0" r="0" b="0"/>
          <a:pathLst>
            <a:path>
              <a:moveTo>
                <a:pt x="0" y="45720"/>
              </a:moveTo>
              <a:lnTo>
                <a:pt x="251593"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1FF5E8-2883-4A33-B92E-7C532E2DFC9B}">
      <dsp:nvSpPr>
        <dsp:cNvPr id="0" name=""/>
        <dsp:cNvSpPr/>
      </dsp:nvSpPr>
      <dsp:spPr>
        <a:xfrm>
          <a:off x="1821736" y="2596851"/>
          <a:ext cx="251593" cy="908698"/>
        </a:xfrm>
        <a:custGeom>
          <a:avLst/>
          <a:gdLst/>
          <a:ahLst/>
          <a:cxnLst/>
          <a:rect l="0" t="0" r="0" b="0"/>
          <a:pathLst>
            <a:path>
              <a:moveTo>
                <a:pt x="0" y="0"/>
              </a:moveTo>
              <a:lnTo>
                <a:pt x="125796" y="0"/>
              </a:lnTo>
              <a:lnTo>
                <a:pt x="125796" y="908698"/>
              </a:lnTo>
              <a:lnTo>
                <a:pt x="251593" y="90869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D25414-692F-492C-9DAD-A38CC704F4C9}">
      <dsp:nvSpPr>
        <dsp:cNvPr id="0" name=""/>
        <dsp:cNvSpPr/>
      </dsp:nvSpPr>
      <dsp:spPr>
        <a:xfrm>
          <a:off x="4141632" y="2558694"/>
          <a:ext cx="251593" cy="259749"/>
        </a:xfrm>
        <a:custGeom>
          <a:avLst/>
          <a:gdLst/>
          <a:ahLst/>
          <a:cxnLst/>
          <a:rect l="0" t="0" r="0" b="0"/>
          <a:pathLst>
            <a:path>
              <a:moveTo>
                <a:pt x="0" y="0"/>
              </a:moveTo>
              <a:lnTo>
                <a:pt x="125796" y="0"/>
              </a:lnTo>
              <a:lnTo>
                <a:pt x="125796" y="259749"/>
              </a:lnTo>
              <a:lnTo>
                <a:pt x="251593" y="2597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441680-3CC2-403D-8046-A5F500B53FEC}">
      <dsp:nvSpPr>
        <dsp:cNvPr id="0" name=""/>
        <dsp:cNvSpPr/>
      </dsp:nvSpPr>
      <dsp:spPr>
        <a:xfrm>
          <a:off x="4141632" y="2310629"/>
          <a:ext cx="251593" cy="248064"/>
        </a:xfrm>
        <a:custGeom>
          <a:avLst/>
          <a:gdLst/>
          <a:ahLst/>
          <a:cxnLst/>
          <a:rect l="0" t="0" r="0" b="0"/>
          <a:pathLst>
            <a:path>
              <a:moveTo>
                <a:pt x="0" y="248064"/>
              </a:moveTo>
              <a:lnTo>
                <a:pt x="125796" y="248064"/>
              </a:lnTo>
              <a:lnTo>
                <a:pt x="125796" y="0"/>
              </a:lnTo>
              <a:lnTo>
                <a:pt x="251593"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5303AA-F9CF-477C-88A3-303E98038326}">
      <dsp:nvSpPr>
        <dsp:cNvPr id="0" name=""/>
        <dsp:cNvSpPr/>
      </dsp:nvSpPr>
      <dsp:spPr>
        <a:xfrm>
          <a:off x="1821736" y="2512974"/>
          <a:ext cx="251593" cy="91440"/>
        </a:xfrm>
        <a:custGeom>
          <a:avLst/>
          <a:gdLst/>
          <a:ahLst/>
          <a:cxnLst/>
          <a:rect l="0" t="0" r="0" b="0"/>
          <a:pathLst>
            <a:path>
              <a:moveTo>
                <a:pt x="0" y="83877"/>
              </a:moveTo>
              <a:lnTo>
                <a:pt x="125796" y="83877"/>
              </a:lnTo>
              <a:lnTo>
                <a:pt x="125796" y="45720"/>
              </a:lnTo>
              <a:lnTo>
                <a:pt x="251593" y="4572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62C6BE-24B8-4026-BD31-037AB52F978A}">
      <dsp:nvSpPr>
        <dsp:cNvPr id="0" name=""/>
        <dsp:cNvSpPr/>
      </dsp:nvSpPr>
      <dsp:spPr>
        <a:xfrm>
          <a:off x="4141632" y="1358953"/>
          <a:ext cx="251593" cy="391598"/>
        </a:xfrm>
        <a:custGeom>
          <a:avLst/>
          <a:gdLst/>
          <a:ahLst/>
          <a:cxnLst/>
          <a:rect l="0" t="0" r="0" b="0"/>
          <a:pathLst>
            <a:path>
              <a:moveTo>
                <a:pt x="0" y="0"/>
              </a:moveTo>
              <a:lnTo>
                <a:pt x="125796" y="0"/>
              </a:lnTo>
              <a:lnTo>
                <a:pt x="125796" y="391598"/>
              </a:lnTo>
              <a:lnTo>
                <a:pt x="251593" y="391598"/>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426998-0DDC-406D-84F9-BEE322EF7E4A}">
      <dsp:nvSpPr>
        <dsp:cNvPr id="0" name=""/>
        <dsp:cNvSpPr/>
      </dsp:nvSpPr>
      <dsp:spPr>
        <a:xfrm>
          <a:off x="4141632" y="1268435"/>
          <a:ext cx="251593" cy="91440"/>
        </a:xfrm>
        <a:custGeom>
          <a:avLst/>
          <a:gdLst/>
          <a:ahLst/>
          <a:cxnLst/>
          <a:rect l="0" t="0" r="0" b="0"/>
          <a:pathLst>
            <a:path>
              <a:moveTo>
                <a:pt x="0" y="90518"/>
              </a:moveTo>
              <a:lnTo>
                <a:pt x="125796" y="90518"/>
              </a:lnTo>
              <a:lnTo>
                <a:pt x="125796" y="45720"/>
              </a:lnTo>
              <a:lnTo>
                <a:pt x="251593"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EF7972-F135-4D75-A581-536BE3997454}">
      <dsp:nvSpPr>
        <dsp:cNvPr id="0" name=""/>
        <dsp:cNvSpPr/>
      </dsp:nvSpPr>
      <dsp:spPr>
        <a:xfrm>
          <a:off x="4141632" y="885224"/>
          <a:ext cx="251593" cy="473728"/>
        </a:xfrm>
        <a:custGeom>
          <a:avLst/>
          <a:gdLst/>
          <a:ahLst/>
          <a:cxnLst/>
          <a:rect l="0" t="0" r="0" b="0"/>
          <a:pathLst>
            <a:path>
              <a:moveTo>
                <a:pt x="0" y="473728"/>
              </a:moveTo>
              <a:lnTo>
                <a:pt x="125796" y="473728"/>
              </a:lnTo>
              <a:lnTo>
                <a:pt x="125796" y="0"/>
              </a:lnTo>
              <a:lnTo>
                <a:pt x="251593"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E8CE2E-09E5-4412-A8A8-69B7C9D00D10}">
      <dsp:nvSpPr>
        <dsp:cNvPr id="0" name=""/>
        <dsp:cNvSpPr/>
      </dsp:nvSpPr>
      <dsp:spPr>
        <a:xfrm>
          <a:off x="1821736" y="1358953"/>
          <a:ext cx="251593" cy="1237898"/>
        </a:xfrm>
        <a:custGeom>
          <a:avLst/>
          <a:gdLst/>
          <a:ahLst/>
          <a:cxnLst/>
          <a:rect l="0" t="0" r="0" b="0"/>
          <a:pathLst>
            <a:path>
              <a:moveTo>
                <a:pt x="0" y="1237898"/>
              </a:moveTo>
              <a:lnTo>
                <a:pt x="125796" y="1237898"/>
              </a:lnTo>
              <a:lnTo>
                <a:pt x="125796" y="0"/>
              </a:lnTo>
              <a:lnTo>
                <a:pt x="251593" y="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5AF9C3-7648-4B61-BAA4-09DC75A165F6}">
      <dsp:nvSpPr>
        <dsp:cNvPr id="0" name=""/>
        <dsp:cNvSpPr/>
      </dsp:nvSpPr>
      <dsp:spPr>
        <a:xfrm>
          <a:off x="4141632" y="223725"/>
          <a:ext cx="251593" cy="91440"/>
        </a:xfrm>
        <a:custGeom>
          <a:avLst/>
          <a:gdLst/>
          <a:ahLst/>
          <a:cxnLst/>
          <a:rect l="0" t="0" r="0" b="0"/>
          <a:pathLst>
            <a:path>
              <a:moveTo>
                <a:pt x="0" y="45720"/>
              </a:moveTo>
              <a:lnTo>
                <a:pt x="251593"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0A6AA1-9D24-47FA-B168-45BB80B4CED9}">
      <dsp:nvSpPr>
        <dsp:cNvPr id="0" name=""/>
        <dsp:cNvSpPr/>
      </dsp:nvSpPr>
      <dsp:spPr>
        <a:xfrm>
          <a:off x="1821736" y="269445"/>
          <a:ext cx="251593" cy="2327405"/>
        </a:xfrm>
        <a:custGeom>
          <a:avLst/>
          <a:gdLst/>
          <a:ahLst/>
          <a:cxnLst/>
          <a:rect l="0" t="0" r="0" b="0"/>
          <a:pathLst>
            <a:path>
              <a:moveTo>
                <a:pt x="0" y="2327405"/>
              </a:moveTo>
              <a:lnTo>
                <a:pt x="125796" y="2327405"/>
              </a:lnTo>
              <a:lnTo>
                <a:pt x="125796" y="0"/>
              </a:lnTo>
              <a:lnTo>
                <a:pt x="251593" y="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DFB319-2CA4-4C6F-9002-98F452BCFBBA}">
      <dsp:nvSpPr>
        <dsp:cNvPr id="0" name=""/>
        <dsp:cNvSpPr/>
      </dsp:nvSpPr>
      <dsp:spPr>
        <a:xfrm>
          <a:off x="258042" y="2112472"/>
          <a:ext cx="1563693" cy="968758"/>
        </a:xfrm>
        <a:prstGeom prst="rect">
          <a:avLst/>
        </a:prstGeom>
        <a:solidFill>
          <a:srgbClr val="F3AA79"/>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kern="1200" noProof="0">
              <a:latin typeface="Arial" pitchFamily="34" charset="0"/>
              <a:cs typeface="Arial" pitchFamily="34" charset="0"/>
            </a:rPr>
            <a:t>INFORME RESUMEN ANUAL RESULTADOS DEL CONTROL INTERNO</a:t>
          </a:r>
          <a:endParaRPr lang="es-ES" sz="1000" b="1" kern="1200" noProof="0">
            <a:solidFill>
              <a:schemeClr val="bg2">
                <a:lumMod val="25000"/>
              </a:schemeClr>
            </a:solidFill>
            <a:latin typeface="Arial" pitchFamily="34" charset="0"/>
            <a:cs typeface="Arial" pitchFamily="34" charset="0"/>
          </a:endParaRPr>
        </a:p>
      </dsp:txBody>
      <dsp:txXfrm>
        <a:off x="258042" y="2112472"/>
        <a:ext cx="1563693" cy="968758"/>
      </dsp:txXfrm>
    </dsp:sp>
    <dsp:sp modelId="{E892EA40-07C2-40CF-82AC-34F7B46C2305}">
      <dsp:nvSpPr>
        <dsp:cNvPr id="0" name=""/>
        <dsp:cNvSpPr/>
      </dsp:nvSpPr>
      <dsp:spPr>
        <a:xfrm>
          <a:off x="2073329" y="77605"/>
          <a:ext cx="2068302" cy="383680"/>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kern="1200" noProof="0">
              <a:solidFill>
                <a:schemeClr val="bg2">
                  <a:lumMod val="25000"/>
                </a:schemeClr>
              </a:solidFill>
              <a:latin typeface="Arial" pitchFamily="34" charset="0"/>
              <a:cs typeface="Arial" pitchFamily="34" charset="0"/>
            </a:rPr>
            <a:t>INTRODUCCIÓN</a:t>
          </a:r>
        </a:p>
      </dsp:txBody>
      <dsp:txXfrm>
        <a:off x="2073329" y="77605"/>
        <a:ext cx="2068302" cy="383680"/>
      </dsp:txXfrm>
    </dsp:sp>
    <dsp:sp modelId="{87539AC0-4686-484C-BA67-A6118A82AFF1}">
      <dsp:nvSpPr>
        <dsp:cNvPr id="0" name=""/>
        <dsp:cNvSpPr/>
      </dsp:nvSpPr>
      <dsp:spPr>
        <a:xfrm>
          <a:off x="4393226" y="2753"/>
          <a:ext cx="7042916" cy="533385"/>
        </a:xfrm>
        <a:prstGeom prst="rect">
          <a:avLst/>
        </a:prstGeom>
        <a:solidFill>
          <a:schemeClr val="bg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just" defTabSz="444500">
            <a:lnSpc>
              <a:spcPct val="90000"/>
            </a:lnSpc>
            <a:spcBef>
              <a:spcPct val="0"/>
            </a:spcBef>
            <a:spcAft>
              <a:spcPct val="35000"/>
            </a:spcAft>
            <a:buNone/>
          </a:pPr>
          <a:r>
            <a:rPr lang="es-ES" sz="1000" b="0" kern="1200" noProof="0" dirty="0">
              <a:solidFill>
                <a:schemeClr val="bg2">
                  <a:lumMod val="25000"/>
                </a:schemeClr>
              </a:solidFill>
              <a:latin typeface="Arial" pitchFamily="34" charset="0"/>
              <a:cs typeface="Arial" pitchFamily="34" charset="0"/>
            </a:rPr>
            <a:t>Debe contener la normativa en base a la cual se elabora el informe, el ejercicio y la entidad local a que hace referencia. También se incluirá el régimen de control al que están sometidos los actos de la entidad local, ya sea de régimen ordinario o simplificado que regula el Título V del RD 424/2017 </a:t>
          </a:r>
        </a:p>
      </dsp:txBody>
      <dsp:txXfrm>
        <a:off x="4393226" y="2753"/>
        <a:ext cx="7042916" cy="533385"/>
      </dsp:txXfrm>
    </dsp:sp>
    <dsp:sp modelId="{BBFC8179-B799-49C6-A973-BF53C50F0E2D}">
      <dsp:nvSpPr>
        <dsp:cNvPr id="0" name=""/>
        <dsp:cNvSpPr/>
      </dsp:nvSpPr>
      <dsp:spPr>
        <a:xfrm>
          <a:off x="2073329" y="1167113"/>
          <a:ext cx="2068302" cy="383680"/>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kern="1200" noProof="0">
              <a:solidFill>
                <a:schemeClr val="bg2">
                  <a:lumMod val="25000"/>
                </a:schemeClr>
              </a:solidFill>
              <a:latin typeface="Arial" pitchFamily="34" charset="0"/>
              <a:cs typeface="Arial" pitchFamily="34" charset="0"/>
            </a:rPr>
            <a:t>ALCANCE</a:t>
          </a:r>
        </a:p>
      </dsp:txBody>
      <dsp:txXfrm>
        <a:off x="2073329" y="1167113"/>
        <a:ext cx="2068302" cy="383680"/>
      </dsp:txXfrm>
    </dsp:sp>
    <dsp:sp modelId="{9BB22E56-8886-46BB-ABB7-82A571081C4F}">
      <dsp:nvSpPr>
        <dsp:cNvPr id="0" name=""/>
        <dsp:cNvSpPr/>
      </dsp:nvSpPr>
      <dsp:spPr>
        <a:xfrm>
          <a:off x="4393226" y="693384"/>
          <a:ext cx="7042916" cy="38368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just" defTabSz="444500">
            <a:lnSpc>
              <a:spcPct val="90000"/>
            </a:lnSpc>
            <a:spcBef>
              <a:spcPct val="0"/>
            </a:spcBef>
            <a:spcAft>
              <a:spcPct val="35000"/>
            </a:spcAft>
            <a:buNone/>
          </a:pPr>
          <a:r>
            <a:rPr lang="es-ES" sz="1000" b="0" kern="1200" noProof="0" dirty="0">
              <a:solidFill>
                <a:schemeClr val="bg2">
                  <a:lumMod val="25000"/>
                </a:schemeClr>
              </a:solidFill>
              <a:latin typeface="Arial" pitchFamily="34" charset="0"/>
              <a:cs typeface="Arial" pitchFamily="34" charset="0"/>
            </a:rPr>
            <a:t>Se incluirá una breve referencia a las actuaciones de control realizadas en el ejercicio, que han sido la base para la elaboración del informe resumen.  </a:t>
          </a:r>
        </a:p>
      </dsp:txBody>
      <dsp:txXfrm>
        <a:off x="4393226" y="693384"/>
        <a:ext cx="7042916" cy="383680"/>
      </dsp:txXfrm>
    </dsp:sp>
    <dsp:sp modelId="{520B4FD5-F29A-4C86-A272-89A0E95816FF}">
      <dsp:nvSpPr>
        <dsp:cNvPr id="0" name=""/>
        <dsp:cNvSpPr/>
      </dsp:nvSpPr>
      <dsp:spPr>
        <a:xfrm>
          <a:off x="4393226" y="1122314"/>
          <a:ext cx="7042916" cy="38368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just" defTabSz="444500">
            <a:lnSpc>
              <a:spcPct val="90000"/>
            </a:lnSpc>
            <a:spcBef>
              <a:spcPct val="0"/>
            </a:spcBef>
            <a:spcAft>
              <a:spcPct val="35000"/>
            </a:spcAft>
            <a:buNone/>
          </a:pPr>
          <a:r>
            <a:rPr lang="es-ES" sz="1000" b="0" kern="1200" noProof="0" dirty="0">
              <a:solidFill>
                <a:schemeClr val="bg2">
                  <a:lumMod val="25000"/>
                </a:schemeClr>
              </a:solidFill>
              <a:latin typeface="Arial" pitchFamily="34" charset="0"/>
              <a:cs typeface="Arial" pitchFamily="34" charset="0"/>
            </a:rPr>
            <a:t>Si se considera oportuno, se puede incluir un anexo con la relación detallada de las actuaciones de control permanente y auditoría pública realizadas durante el ejercicio. </a:t>
          </a:r>
        </a:p>
      </dsp:txBody>
      <dsp:txXfrm>
        <a:off x="4393226" y="1122314"/>
        <a:ext cx="7042916" cy="383680"/>
      </dsp:txXfrm>
    </dsp:sp>
    <dsp:sp modelId="{081C57B7-4A08-4870-BB02-286ADE5AE09C}">
      <dsp:nvSpPr>
        <dsp:cNvPr id="0" name=""/>
        <dsp:cNvSpPr/>
      </dsp:nvSpPr>
      <dsp:spPr>
        <a:xfrm>
          <a:off x="4393226" y="1558711"/>
          <a:ext cx="7042916" cy="38368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just" defTabSz="444500">
            <a:lnSpc>
              <a:spcPct val="90000"/>
            </a:lnSpc>
            <a:spcBef>
              <a:spcPct val="0"/>
            </a:spcBef>
            <a:spcAft>
              <a:spcPct val="35000"/>
            </a:spcAft>
            <a:buNone/>
          </a:pPr>
          <a:r>
            <a:rPr lang="es-ES" sz="1000" b="0" kern="1200" noProof="0" dirty="0">
              <a:solidFill>
                <a:schemeClr val="bg2">
                  <a:lumMod val="25000"/>
                </a:schemeClr>
              </a:solidFill>
              <a:latin typeface="Arial" pitchFamily="34" charset="0"/>
              <a:cs typeface="Arial" pitchFamily="34" charset="0"/>
            </a:rPr>
            <a:t>También se dejará constancia en este apartado de si el órgano de control no ha dispuesto de los medios necesarios y suficientes para desarrollar un modelo de control eficaz en los términos que establece el artículo 4 del RD 424/2017.</a:t>
          </a:r>
        </a:p>
      </dsp:txBody>
      <dsp:txXfrm>
        <a:off x="4393226" y="1558711"/>
        <a:ext cx="7042916" cy="383680"/>
      </dsp:txXfrm>
    </dsp:sp>
    <dsp:sp modelId="{288490DE-8C32-4716-8E21-405EEF58674B}">
      <dsp:nvSpPr>
        <dsp:cNvPr id="0" name=""/>
        <dsp:cNvSpPr/>
      </dsp:nvSpPr>
      <dsp:spPr>
        <a:xfrm>
          <a:off x="2073329" y="2258005"/>
          <a:ext cx="2068302" cy="601377"/>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kern="1200" noProof="0" dirty="0">
              <a:solidFill>
                <a:schemeClr val="bg2">
                  <a:lumMod val="25000"/>
                </a:schemeClr>
              </a:solidFill>
              <a:latin typeface="Arial" pitchFamily="34" charset="0"/>
              <a:cs typeface="Arial" pitchFamily="34" charset="0"/>
            </a:rPr>
            <a:t>CONCLUSIONES </a:t>
          </a:r>
          <a:r>
            <a:rPr lang="es-ES" sz="1000" b="1" kern="1200" noProof="0">
              <a:solidFill>
                <a:schemeClr val="bg2">
                  <a:lumMod val="25000"/>
                </a:schemeClr>
              </a:solidFill>
              <a:latin typeface="Arial" pitchFamily="34" charset="0"/>
              <a:cs typeface="Arial" pitchFamily="34" charset="0"/>
            </a:rPr>
            <a:t>Y RECOMENDACIONES</a:t>
          </a:r>
          <a:endParaRPr lang="es-ES" sz="1000" b="1" kern="1200" noProof="0" dirty="0">
            <a:solidFill>
              <a:schemeClr val="bg2">
                <a:lumMod val="25000"/>
              </a:schemeClr>
            </a:solidFill>
            <a:latin typeface="Arial" pitchFamily="34" charset="0"/>
            <a:cs typeface="Arial" pitchFamily="34" charset="0"/>
          </a:endParaRPr>
        </a:p>
      </dsp:txBody>
      <dsp:txXfrm>
        <a:off x="2073329" y="2258005"/>
        <a:ext cx="2068302" cy="601377"/>
      </dsp:txXfrm>
    </dsp:sp>
    <dsp:sp modelId="{3F2C3A94-256D-4306-9676-D26E94A0B0CD}">
      <dsp:nvSpPr>
        <dsp:cNvPr id="0" name=""/>
        <dsp:cNvSpPr/>
      </dsp:nvSpPr>
      <dsp:spPr>
        <a:xfrm>
          <a:off x="4393226" y="2084705"/>
          <a:ext cx="7042916" cy="45184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just" defTabSz="444500">
            <a:lnSpc>
              <a:spcPct val="90000"/>
            </a:lnSpc>
            <a:spcBef>
              <a:spcPct val="0"/>
            </a:spcBef>
            <a:spcAft>
              <a:spcPct val="35000"/>
            </a:spcAft>
            <a:buNone/>
          </a:pPr>
          <a:r>
            <a:rPr lang="es-ES" sz="1000" kern="1200" noProof="0" dirty="0">
              <a:latin typeface="Arial" pitchFamily="34" charset="0"/>
              <a:cs typeface="Arial" pitchFamily="34" charset="0"/>
            </a:rPr>
            <a:t>Se expondrán las conclusiones relevantes que se deduzcan de las actuaciones de control realizadas, dedicando apartados diferentes a cada una de las modalidades de control: función interventora, control permanente y auditoría pública.</a:t>
          </a:r>
        </a:p>
      </dsp:txBody>
      <dsp:txXfrm>
        <a:off x="4393226" y="2084705"/>
        <a:ext cx="7042916" cy="451849"/>
      </dsp:txXfrm>
    </dsp:sp>
    <dsp:sp modelId="{2AC70B0F-50B9-4BF0-8DC8-ED81927BC58E}">
      <dsp:nvSpPr>
        <dsp:cNvPr id="0" name=""/>
        <dsp:cNvSpPr/>
      </dsp:nvSpPr>
      <dsp:spPr>
        <a:xfrm>
          <a:off x="4393226" y="2626602"/>
          <a:ext cx="7075938" cy="383680"/>
        </a:xfrm>
        <a:prstGeom prst="rect">
          <a:avLst/>
        </a:prstGeom>
        <a:solidFill>
          <a:schemeClr val="bg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just" defTabSz="444500">
            <a:lnSpc>
              <a:spcPct val="90000"/>
            </a:lnSpc>
            <a:spcBef>
              <a:spcPct val="0"/>
            </a:spcBef>
            <a:spcAft>
              <a:spcPct val="35000"/>
            </a:spcAft>
            <a:buNone/>
          </a:pPr>
          <a:r>
            <a:rPr lang="es-ES" sz="1000" kern="1200" noProof="0" dirty="0">
              <a:latin typeface="Arial" pitchFamily="34" charset="0"/>
              <a:cs typeface="Arial" pitchFamily="34" charset="0"/>
            </a:rPr>
            <a:t>Se incluirán las recomendaciones que se derivan de las conclusiones previamente expuestas, que se estimen pertinentes para resolver las deficiencias detectadas o para introducir mejoras en la gestión, a través de una actuación concreta a adoptar por el órgano gestor.</a:t>
          </a:r>
          <a:endParaRPr lang="es-ES" sz="1000" b="1" kern="1200" noProof="0" dirty="0">
            <a:solidFill>
              <a:schemeClr val="bg2">
                <a:lumMod val="25000"/>
              </a:schemeClr>
            </a:solidFill>
            <a:latin typeface="Arial" pitchFamily="34" charset="0"/>
            <a:cs typeface="Arial" pitchFamily="34" charset="0"/>
          </a:endParaRPr>
        </a:p>
      </dsp:txBody>
      <dsp:txXfrm>
        <a:off x="4393226" y="2626602"/>
        <a:ext cx="7075938" cy="383680"/>
      </dsp:txXfrm>
    </dsp:sp>
    <dsp:sp modelId="{CBDB2FCA-0469-4988-8038-08FA27012967}">
      <dsp:nvSpPr>
        <dsp:cNvPr id="0" name=""/>
        <dsp:cNvSpPr/>
      </dsp:nvSpPr>
      <dsp:spPr>
        <a:xfrm>
          <a:off x="2073329" y="3204861"/>
          <a:ext cx="2068302" cy="601377"/>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kern="1200" noProof="0" dirty="0">
              <a:solidFill>
                <a:schemeClr val="bg2">
                  <a:lumMod val="25000"/>
                </a:schemeClr>
              </a:solidFill>
              <a:latin typeface="Arial" pitchFamily="34" charset="0"/>
              <a:cs typeface="Arial" pitchFamily="34" charset="0"/>
            </a:rPr>
            <a:t>DEFICIENCIAS QUE REQUIERAN LA ADOPCIÓN DE MEDIDAS CORRECTORAS A TRAVÉS DE UN PLAN DE ACCIÓN </a:t>
          </a:r>
        </a:p>
      </dsp:txBody>
      <dsp:txXfrm>
        <a:off x="2073329" y="3204861"/>
        <a:ext cx="2068302" cy="601377"/>
      </dsp:txXfrm>
    </dsp:sp>
    <dsp:sp modelId="{E8A2C2B0-8CF1-4606-954F-625EB993E688}">
      <dsp:nvSpPr>
        <dsp:cNvPr id="0" name=""/>
        <dsp:cNvSpPr/>
      </dsp:nvSpPr>
      <dsp:spPr>
        <a:xfrm>
          <a:off x="4393226" y="3204861"/>
          <a:ext cx="7042916" cy="601377"/>
        </a:xfrm>
        <a:prstGeom prst="rect">
          <a:avLst/>
        </a:prstGeom>
        <a:solidFill>
          <a:schemeClr val="bg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just" defTabSz="444500">
            <a:lnSpc>
              <a:spcPct val="90000"/>
            </a:lnSpc>
            <a:spcBef>
              <a:spcPct val="0"/>
            </a:spcBef>
            <a:spcAft>
              <a:spcPct val="35000"/>
            </a:spcAft>
            <a:buNone/>
          </a:pPr>
          <a:r>
            <a:rPr lang="es-ES" sz="1000" kern="1200" noProof="0" dirty="0">
              <a:latin typeface="Arial" pitchFamily="34" charset="0"/>
              <a:cs typeface="Arial" pitchFamily="34" charset="0"/>
            </a:rPr>
            <a:t>Si en las conclusiones se establecen deficiencias que requieran la adopción de medidas correctoras a través del Plan de acción, se incluirá este apartado detallando estas medidas de forma concreta para facilitar tanto la adopción de las medidas como su seguimiento y valoración. </a:t>
          </a:r>
          <a:endParaRPr lang="es-ES" sz="1000" b="1" kern="1200" noProof="0" dirty="0">
            <a:solidFill>
              <a:schemeClr val="bg2">
                <a:lumMod val="25000"/>
              </a:schemeClr>
            </a:solidFill>
            <a:latin typeface="Arial" pitchFamily="34" charset="0"/>
            <a:cs typeface="Arial" pitchFamily="34" charset="0"/>
          </a:endParaRPr>
        </a:p>
      </dsp:txBody>
      <dsp:txXfrm>
        <a:off x="4393226" y="3204861"/>
        <a:ext cx="7042916" cy="601377"/>
      </dsp:txXfrm>
    </dsp:sp>
    <dsp:sp modelId="{BDFC7381-97AD-4850-A43B-D33FCFD1249A}">
      <dsp:nvSpPr>
        <dsp:cNvPr id="0" name=""/>
        <dsp:cNvSpPr/>
      </dsp:nvSpPr>
      <dsp:spPr>
        <a:xfrm>
          <a:off x="2073329" y="4387791"/>
          <a:ext cx="2068302" cy="601377"/>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kern="1200" noProof="0" dirty="0">
              <a:solidFill>
                <a:schemeClr val="bg2">
                  <a:lumMod val="25000"/>
                </a:schemeClr>
              </a:solidFill>
              <a:latin typeface="Arial" pitchFamily="34" charset="0"/>
              <a:cs typeface="Arial" pitchFamily="34" charset="0"/>
            </a:rPr>
            <a:t>VALORACIÓN DEL PLAN DE ACCIÓN DEL EJERCICIO ANTERIOR</a:t>
          </a:r>
        </a:p>
      </dsp:txBody>
      <dsp:txXfrm>
        <a:off x="2073329" y="4387791"/>
        <a:ext cx="2068302" cy="601377"/>
      </dsp:txXfrm>
    </dsp:sp>
    <dsp:sp modelId="{D4C4E258-521E-4C16-8449-0CD15430E367}">
      <dsp:nvSpPr>
        <dsp:cNvPr id="0" name=""/>
        <dsp:cNvSpPr/>
      </dsp:nvSpPr>
      <dsp:spPr>
        <a:xfrm>
          <a:off x="4393226" y="4099000"/>
          <a:ext cx="7042916" cy="1181199"/>
        </a:xfrm>
        <a:prstGeom prst="rect">
          <a:avLst/>
        </a:prstGeom>
        <a:solidFill>
          <a:schemeClr val="bg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just" defTabSz="444500">
            <a:lnSpc>
              <a:spcPct val="90000"/>
            </a:lnSpc>
            <a:spcBef>
              <a:spcPct val="0"/>
            </a:spcBef>
            <a:spcAft>
              <a:spcPct val="35000"/>
            </a:spcAft>
            <a:buNone/>
          </a:pPr>
          <a:r>
            <a:rPr lang="es-ES" sz="1000" kern="1200" noProof="0" dirty="0">
              <a:latin typeface="Arial" pitchFamily="34" charset="0"/>
              <a:cs typeface="Arial" pitchFamily="34" charset="0"/>
            </a:rPr>
            <a:t>Se deberá incluir este apartado, en el siguiente informe resumen a aquél en el que se hubieran señalado conclusiones que requieran la elaboración de un plan de acción, se recogerá la valoración que el órgano de control realiza del plan de acción formalizado por el Presidente de la Corporación, de acuerdo con lo establecido en el artículo 38 del RD 424/2017. La valoración a realizar deberá tomar en consideración: si se ha formalizado el plan de acción, si incluye medidas, plazos y responsables para corregir las deficiencias puestas de manifiesto en el anterior informe resumen, si efectivamente las medidas se han implantado en los plazos previstos y han permitido corregir las deficiencias puestas de manifiesto, o si están pendientes de adoptar o no han permitido corregir las deficiencias. </a:t>
          </a:r>
          <a:endParaRPr lang="es-ES" sz="1000" b="1" kern="1200" noProof="0" dirty="0">
            <a:solidFill>
              <a:schemeClr val="bg2">
                <a:lumMod val="25000"/>
              </a:schemeClr>
            </a:solidFill>
            <a:latin typeface="Arial" pitchFamily="34" charset="0"/>
            <a:cs typeface="Arial" pitchFamily="34" charset="0"/>
          </a:endParaRPr>
        </a:p>
      </dsp:txBody>
      <dsp:txXfrm>
        <a:off x="4393226" y="4099000"/>
        <a:ext cx="7042916" cy="1181199"/>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s-ES"/>
          </a:p>
        </p:txBody>
      </p:sp>
      <p:sp>
        <p:nvSpPr>
          <p:cNvPr id="3" name="Contenidor de data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089C4894-6BCA-4B52-8BEC-7524D65C367D}" type="datetimeFigureOut">
              <a:rPr lang="es-ES" smtClean="0"/>
              <a:pPr/>
              <a:t>06/05/2020</a:t>
            </a:fld>
            <a:endParaRPr lang="es-ES"/>
          </a:p>
        </p:txBody>
      </p:sp>
      <p:sp>
        <p:nvSpPr>
          <p:cNvPr id="4" name="Contenidor de peu de pàgina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s-ES"/>
          </a:p>
        </p:txBody>
      </p:sp>
      <p:sp>
        <p:nvSpPr>
          <p:cNvPr id="5" name="Contenidor de número de diapositiva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7F4BD225-3F6F-4860-B9CA-16F0CCF4C100}" type="slidenum">
              <a:rPr lang="es-ES" smtClean="0"/>
              <a:pPr/>
              <a:t>‹Nº›</a:t>
            </a:fld>
            <a:endParaRPr lang="es-ES"/>
          </a:p>
        </p:txBody>
      </p:sp>
    </p:spTree>
    <p:extLst>
      <p:ext uri="{BB962C8B-B14F-4D97-AF65-F5344CB8AC3E}">
        <p14:creationId xmlns:p14="http://schemas.microsoft.com/office/powerpoint/2010/main" val="3069755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s-ES"/>
          </a:p>
        </p:txBody>
      </p:sp>
      <p:sp>
        <p:nvSpPr>
          <p:cNvPr id="3" name="Contenidor de data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9AFC94D8-6A28-48F9-BA5C-933A666DB37A}" type="datetimeFigureOut">
              <a:rPr lang="es-ES" smtClean="0"/>
              <a:pPr/>
              <a:t>06/05/2020</a:t>
            </a:fld>
            <a:endParaRPr lang="es-ES"/>
          </a:p>
        </p:txBody>
      </p:sp>
      <p:sp>
        <p:nvSpPr>
          <p:cNvPr id="4" name="Contenidor d'imatge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Contenidor de notes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s-ES"/>
          </a:p>
        </p:txBody>
      </p:sp>
      <p:sp>
        <p:nvSpPr>
          <p:cNvPr id="6" name="Contenidor de peu de pàgina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s-ES"/>
          </a:p>
        </p:txBody>
      </p:sp>
      <p:sp>
        <p:nvSpPr>
          <p:cNvPr id="7" name="Contenidor de número de diapositiva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69A9C8C6-589C-4DA8-92D4-4D0CD0F81AA9}" type="slidenum">
              <a:rPr lang="es-ES" smtClean="0"/>
              <a:pPr/>
              <a:t>‹Nº›</a:t>
            </a:fld>
            <a:endParaRPr lang="es-ES"/>
          </a:p>
        </p:txBody>
      </p:sp>
    </p:spTree>
    <p:extLst>
      <p:ext uri="{BB962C8B-B14F-4D97-AF65-F5344CB8AC3E}">
        <p14:creationId xmlns:p14="http://schemas.microsoft.com/office/powerpoint/2010/main" val="3822508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 dirty="0"/>
          </a:p>
        </p:txBody>
      </p:sp>
      <p:sp>
        <p:nvSpPr>
          <p:cNvPr id="4" name="Contenidor de número de diapositiva 3"/>
          <p:cNvSpPr>
            <a:spLocks noGrp="1"/>
          </p:cNvSpPr>
          <p:nvPr>
            <p:ph type="sldNum" sz="quarter" idx="10"/>
          </p:nvPr>
        </p:nvSpPr>
        <p:spPr/>
        <p:txBody>
          <a:bodyPr/>
          <a:lstStyle/>
          <a:p>
            <a:fld id="{69A9C8C6-589C-4DA8-92D4-4D0CD0F81AA9}" type="slidenum">
              <a:rPr lang="es-ES" smtClean="0"/>
              <a:pPr/>
              <a:t>1</a:t>
            </a:fld>
            <a:endParaRPr lang="es-ES"/>
          </a:p>
        </p:txBody>
      </p:sp>
    </p:spTree>
    <p:extLst>
      <p:ext uri="{BB962C8B-B14F-4D97-AF65-F5344CB8AC3E}">
        <p14:creationId xmlns:p14="http://schemas.microsoft.com/office/powerpoint/2010/main" val="14632702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 dirty="0"/>
          </a:p>
        </p:txBody>
      </p:sp>
      <p:sp>
        <p:nvSpPr>
          <p:cNvPr id="4" name="Contenidor de número de diapositiva 3"/>
          <p:cNvSpPr>
            <a:spLocks noGrp="1"/>
          </p:cNvSpPr>
          <p:nvPr>
            <p:ph type="sldNum" sz="quarter" idx="10"/>
          </p:nvPr>
        </p:nvSpPr>
        <p:spPr/>
        <p:txBody>
          <a:bodyPr/>
          <a:lstStyle/>
          <a:p>
            <a:fld id="{69A9C8C6-589C-4DA8-92D4-4D0CD0F81AA9}" type="slidenum">
              <a:rPr lang="es-ES" smtClean="0"/>
              <a:pPr/>
              <a:t>10</a:t>
            </a:fld>
            <a:endParaRPr lang="es-ES"/>
          </a:p>
        </p:txBody>
      </p:sp>
    </p:spTree>
    <p:extLst>
      <p:ext uri="{BB962C8B-B14F-4D97-AF65-F5344CB8AC3E}">
        <p14:creationId xmlns:p14="http://schemas.microsoft.com/office/powerpoint/2010/main" val="1033628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 dirty="0"/>
          </a:p>
        </p:txBody>
      </p:sp>
      <p:sp>
        <p:nvSpPr>
          <p:cNvPr id="4" name="Contenidor de número de diapositiva 3"/>
          <p:cNvSpPr>
            <a:spLocks noGrp="1"/>
          </p:cNvSpPr>
          <p:nvPr>
            <p:ph type="sldNum" sz="quarter" idx="10"/>
          </p:nvPr>
        </p:nvSpPr>
        <p:spPr/>
        <p:txBody>
          <a:bodyPr/>
          <a:lstStyle/>
          <a:p>
            <a:fld id="{69A9C8C6-589C-4DA8-92D4-4D0CD0F81AA9}" type="slidenum">
              <a:rPr lang="es-ES" smtClean="0"/>
              <a:pPr/>
              <a:t>2</a:t>
            </a:fld>
            <a:endParaRPr lang="es-ES"/>
          </a:p>
        </p:txBody>
      </p:sp>
    </p:spTree>
    <p:extLst>
      <p:ext uri="{BB962C8B-B14F-4D97-AF65-F5344CB8AC3E}">
        <p14:creationId xmlns:p14="http://schemas.microsoft.com/office/powerpoint/2010/main" val="3473197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 dirty="0"/>
          </a:p>
        </p:txBody>
      </p:sp>
      <p:sp>
        <p:nvSpPr>
          <p:cNvPr id="4" name="Contenidor de número de diapositiva 3"/>
          <p:cNvSpPr>
            <a:spLocks noGrp="1"/>
          </p:cNvSpPr>
          <p:nvPr>
            <p:ph type="sldNum" sz="quarter" idx="10"/>
          </p:nvPr>
        </p:nvSpPr>
        <p:spPr/>
        <p:txBody>
          <a:bodyPr/>
          <a:lstStyle/>
          <a:p>
            <a:fld id="{69A9C8C6-589C-4DA8-92D4-4D0CD0F81AA9}" type="slidenum">
              <a:rPr lang="es-ES" smtClean="0"/>
              <a:pPr/>
              <a:t>3</a:t>
            </a:fld>
            <a:endParaRPr lang="es-ES"/>
          </a:p>
        </p:txBody>
      </p:sp>
    </p:spTree>
    <p:extLst>
      <p:ext uri="{BB962C8B-B14F-4D97-AF65-F5344CB8AC3E}">
        <p14:creationId xmlns:p14="http://schemas.microsoft.com/office/powerpoint/2010/main" val="3473197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 dirty="0"/>
          </a:p>
        </p:txBody>
      </p:sp>
      <p:sp>
        <p:nvSpPr>
          <p:cNvPr id="4" name="Contenidor de número de diapositiva 3"/>
          <p:cNvSpPr>
            <a:spLocks noGrp="1"/>
          </p:cNvSpPr>
          <p:nvPr>
            <p:ph type="sldNum" sz="quarter" idx="10"/>
          </p:nvPr>
        </p:nvSpPr>
        <p:spPr/>
        <p:txBody>
          <a:bodyPr/>
          <a:lstStyle/>
          <a:p>
            <a:fld id="{69A9C8C6-589C-4DA8-92D4-4D0CD0F81AA9}" type="slidenum">
              <a:rPr lang="es-ES" smtClean="0"/>
              <a:pPr/>
              <a:t>4</a:t>
            </a:fld>
            <a:endParaRPr lang="es-ES"/>
          </a:p>
        </p:txBody>
      </p:sp>
    </p:spTree>
    <p:extLst>
      <p:ext uri="{BB962C8B-B14F-4D97-AF65-F5344CB8AC3E}">
        <p14:creationId xmlns:p14="http://schemas.microsoft.com/office/powerpoint/2010/main" val="1033628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 dirty="0"/>
          </a:p>
        </p:txBody>
      </p:sp>
      <p:sp>
        <p:nvSpPr>
          <p:cNvPr id="4" name="Contenidor de número de diapositiva 3"/>
          <p:cNvSpPr>
            <a:spLocks noGrp="1"/>
          </p:cNvSpPr>
          <p:nvPr>
            <p:ph type="sldNum" sz="quarter" idx="10"/>
          </p:nvPr>
        </p:nvSpPr>
        <p:spPr/>
        <p:txBody>
          <a:bodyPr/>
          <a:lstStyle/>
          <a:p>
            <a:fld id="{69A9C8C6-589C-4DA8-92D4-4D0CD0F81AA9}" type="slidenum">
              <a:rPr lang="es-ES" smtClean="0"/>
              <a:pPr/>
              <a:t>5</a:t>
            </a:fld>
            <a:endParaRPr lang="es-ES"/>
          </a:p>
        </p:txBody>
      </p:sp>
    </p:spTree>
    <p:extLst>
      <p:ext uri="{BB962C8B-B14F-4D97-AF65-F5344CB8AC3E}">
        <p14:creationId xmlns:p14="http://schemas.microsoft.com/office/powerpoint/2010/main" val="1033628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 dirty="0"/>
          </a:p>
        </p:txBody>
      </p:sp>
      <p:sp>
        <p:nvSpPr>
          <p:cNvPr id="4" name="Contenidor de número de diapositiva 3"/>
          <p:cNvSpPr>
            <a:spLocks noGrp="1"/>
          </p:cNvSpPr>
          <p:nvPr>
            <p:ph type="sldNum" sz="quarter" idx="10"/>
          </p:nvPr>
        </p:nvSpPr>
        <p:spPr/>
        <p:txBody>
          <a:bodyPr/>
          <a:lstStyle/>
          <a:p>
            <a:fld id="{69A9C8C6-589C-4DA8-92D4-4D0CD0F81AA9}" type="slidenum">
              <a:rPr lang="es-ES" smtClean="0"/>
              <a:pPr/>
              <a:t>6</a:t>
            </a:fld>
            <a:endParaRPr lang="es-ES"/>
          </a:p>
        </p:txBody>
      </p:sp>
    </p:spTree>
    <p:extLst>
      <p:ext uri="{BB962C8B-B14F-4D97-AF65-F5344CB8AC3E}">
        <p14:creationId xmlns:p14="http://schemas.microsoft.com/office/powerpoint/2010/main" val="1033628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 dirty="0"/>
          </a:p>
        </p:txBody>
      </p:sp>
      <p:sp>
        <p:nvSpPr>
          <p:cNvPr id="4" name="Contenidor de número de diapositiva 3"/>
          <p:cNvSpPr>
            <a:spLocks noGrp="1"/>
          </p:cNvSpPr>
          <p:nvPr>
            <p:ph type="sldNum" sz="quarter" idx="10"/>
          </p:nvPr>
        </p:nvSpPr>
        <p:spPr/>
        <p:txBody>
          <a:bodyPr/>
          <a:lstStyle/>
          <a:p>
            <a:fld id="{69A9C8C6-589C-4DA8-92D4-4D0CD0F81AA9}" type="slidenum">
              <a:rPr lang="es-ES" smtClean="0"/>
              <a:pPr/>
              <a:t>7</a:t>
            </a:fld>
            <a:endParaRPr lang="es-ES"/>
          </a:p>
        </p:txBody>
      </p:sp>
    </p:spTree>
    <p:extLst>
      <p:ext uri="{BB962C8B-B14F-4D97-AF65-F5344CB8AC3E}">
        <p14:creationId xmlns:p14="http://schemas.microsoft.com/office/powerpoint/2010/main" val="1033628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 dirty="0"/>
          </a:p>
        </p:txBody>
      </p:sp>
      <p:sp>
        <p:nvSpPr>
          <p:cNvPr id="4" name="Contenidor de número de diapositiva 3"/>
          <p:cNvSpPr>
            <a:spLocks noGrp="1"/>
          </p:cNvSpPr>
          <p:nvPr>
            <p:ph type="sldNum" sz="quarter" idx="10"/>
          </p:nvPr>
        </p:nvSpPr>
        <p:spPr/>
        <p:txBody>
          <a:bodyPr/>
          <a:lstStyle/>
          <a:p>
            <a:fld id="{69A9C8C6-589C-4DA8-92D4-4D0CD0F81AA9}" type="slidenum">
              <a:rPr lang="es-ES" smtClean="0"/>
              <a:pPr/>
              <a:t>8</a:t>
            </a:fld>
            <a:endParaRPr lang="es-ES"/>
          </a:p>
        </p:txBody>
      </p:sp>
    </p:spTree>
    <p:extLst>
      <p:ext uri="{BB962C8B-B14F-4D97-AF65-F5344CB8AC3E}">
        <p14:creationId xmlns:p14="http://schemas.microsoft.com/office/powerpoint/2010/main" val="1033628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 dirty="0"/>
          </a:p>
        </p:txBody>
      </p:sp>
      <p:sp>
        <p:nvSpPr>
          <p:cNvPr id="4" name="Contenidor de número de diapositiva 3"/>
          <p:cNvSpPr>
            <a:spLocks noGrp="1"/>
          </p:cNvSpPr>
          <p:nvPr>
            <p:ph type="sldNum" sz="quarter" idx="10"/>
          </p:nvPr>
        </p:nvSpPr>
        <p:spPr/>
        <p:txBody>
          <a:bodyPr/>
          <a:lstStyle/>
          <a:p>
            <a:fld id="{69A9C8C6-589C-4DA8-92D4-4D0CD0F81AA9}" type="slidenum">
              <a:rPr lang="es-ES" smtClean="0"/>
              <a:pPr/>
              <a:t>9</a:t>
            </a:fld>
            <a:endParaRPr lang="es-ES"/>
          </a:p>
        </p:txBody>
      </p:sp>
    </p:spTree>
    <p:extLst>
      <p:ext uri="{BB962C8B-B14F-4D97-AF65-F5344CB8AC3E}">
        <p14:creationId xmlns:p14="http://schemas.microsoft.com/office/powerpoint/2010/main" val="1033628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p:cNvSpPr>
            <a:spLocks noGrp="1"/>
          </p:cNvSpPr>
          <p:nvPr>
            <p:ph type="ctrTitle"/>
          </p:nvPr>
        </p:nvSpPr>
        <p:spPr>
          <a:xfrm>
            <a:off x="1524000" y="1122363"/>
            <a:ext cx="9144000" cy="2387600"/>
          </a:xfrm>
        </p:spPr>
        <p:txBody>
          <a:bodyPr anchor="b"/>
          <a:lstStyle>
            <a:lvl1pPr algn="ctr">
              <a:defRPr sz="6000"/>
            </a:lvl1pPr>
          </a:lstStyle>
          <a:p>
            <a:r>
              <a:rPr lang="ca-ES"/>
              <a:t>Feu clic aquí per editar l'estil</a:t>
            </a:r>
          </a:p>
        </p:txBody>
      </p:sp>
      <p:sp>
        <p:nvSpPr>
          <p:cNvPr id="3" name="Subtíto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a-ES"/>
              <a:t>Feu clic aquí per editar l'estil de subtítols del patró.</a:t>
            </a:r>
          </a:p>
        </p:txBody>
      </p:sp>
      <p:sp>
        <p:nvSpPr>
          <p:cNvPr id="4" name="Contenidor de data 3"/>
          <p:cNvSpPr>
            <a:spLocks noGrp="1"/>
          </p:cNvSpPr>
          <p:nvPr>
            <p:ph type="dt" sz="half" idx="10"/>
          </p:nvPr>
        </p:nvSpPr>
        <p:spPr/>
        <p:txBody>
          <a:bodyPr/>
          <a:lstStyle/>
          <a:p>
            <a:fld id="{0E02F045-4F05-4A92-9C43-F11DCDDE5487}" type="datetimeFigureOut">
              <a:rPr lang="ca-ES" smtClean="0"/>
              <a:pPr/>
              <a:t>6/5/2020</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D9C094D6-A7A8-4DF0-9C43-876D4B015E91}" type="slidenum">
              <a:rPr lang="ca-ES" smtClean="0"/>
              <a:pPr/>
              <a:t>‹Nº›</a:t>
            </a:fld>
            <a:endParaRPr lang="ca-ES"/>
          </a:p>
        </p:txBody>
      </p:sp>
    </p:spTree>
    <p:extLst>
      <p:ext uri="{BB962C8B-B14F-4D97-AF65-F5344CB8AC3E}">
        <p14:creationId xmlns:p14="http://schemas.microsoft.com/office/powerpoint/2010/main" val="400971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text vertical 2"/>
          <p:cNvSpPr>
            <a:spLocks noGrp="1"/>
          </p:cNvSpPr>
          <p:nvPr>
            <p:ph type="body" orient="vert" idx="1"/>
          </p:nvPr>
        </p:nvSpPr>
        <p:spPr/>
        <p:txBody>
          <a:bodyPr vert="eaVert"/>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data 3"/>
          <p:cNvSpPr>
            <a:spLocks noGrp="1"/>
          </p:cNvSpPr>
          <p:nvPr>
            <p:ph type="dt" sz="half" idx="10"/>
          </p:nvPr>
        </p:nvSpPr>
        <p:spPr/>
        <p:txBody>
          <a:bodyPr/>
          <a:lstStyle/>
          <a:p>
            <a:fld id="{0E02F045-4F05-4A92-9C43-F11DCDDE5487}" type="datetimeFigureOut">
              <a:rPr lang="ca-ES" smtClean="0"/>
              <a:pPr/>
              <a:t>6/5/2020</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D9C094D6-A7A8-4DF0-9C43-876D4B015E91}" type="slidenum">
              <a:rPr lang="ca-ES" smtClean="0"/>
              <a:pPr/>
              <a:t>‹Nº›</a:t>
            </a:fld>
            <a:endParaRPr lang="ca-ES"/>
          </a:p>
        </p:txBody>
      </p:sp>
    </p:spTree>
    <p:extLst>
      <p:ext uri="{BB962C8B-B14F-4D97-AF65-F5344CB8AC3E}">
        <p14:creationId xmlns:p14="http://schemas.microsoft.com/office/powerpoint/2010/main" val="2345968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8724900" y="365125"/>
            <a:ext cx="2628900" cy="5811838"/>
          </a:xfrm>
        </p:spPr>
        <p:txBody>
          <a:bodyPr vert="eaVert"/>
          <a:lstStyle/>
          <a:p>
            <a:r>
              <a:rPr lang="ca-ES"/>
              <a:t>Feu clic aquí per editar l'estil</a:t>
            </a:r>
          </a:p>
        </p:txBody>
      </p:sp>
      <p:sp>
        <p:nvSpPr>
          <p:cNvPr id="3" name="Contenidor de text vertical 2"/>
          <p:cNvSpPr>
            <a:spLocks noGrp="1"/>
          </p:cNvSpPr>
          <p:nvPr>
            <p:ph type="body" orient="vert" idx="1"/>
          </p:nvPr>
        </p:nvSpPr>
        <p:spPr>
          <a:xfrm>
            <a:off x="838200" y="365125"/>
            <a:ext cx="7734300" cy="5811838"/>
          </a:xfrm>
        </p:spPr>
        <p:txBody>
          <a:bodyPr vert="eaVert"/>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data 3"/>
          <p:cNvSpPr>
            <a:spLocks noGrp="1"/>
          </p:cNvSpPr>
          <p:nvPr>
            <p:ph type="dt" sz="half" idx="10"/>
          </p:nvPr>
        </p:nvSpPr>
        <p:spPr/>
        <p:txBody>
          <a:bodyPr/>
          <a:lstStyle/>
          <a:p>
            <a:fld id="{0E02F045-4F05-4A92-9C43-F11DCDDE5487}" type="datetimeFigureOut">
              <a:rPr lang="ca-ES" smtClean="0"/>
              <a:pPr/>
              <a:t>6/5/2020</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D9C094D6-A7A8-4DF0-9C43-876D4B015E91}" type="slidenum">
              <a:rPr lang="ca-ES" smtClean="0"/>
              <a:pPr/>
              <a:t>‹Nº›</a:t>
            </a:fld>
            <a:endParaRPr lang="ca-ES"/>
          </a:p>
        </p:txBody>
      </p:sp>
    </p:spTree>
    <p:extLst>
      <p:ext uri="{BB962C8B-B14F-4D97-AF65-F5344CB8AC3E}">
        <p14:creationId xmlns:p14="http://schemas.microsoft.com/office/powerpoint/2010/main" val="3943320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idx="1"/>
          </p:nvPr>
        </p:nvSpPr>
        <p:spPr/>
        <p:txBody>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data 3"/>
          <p:cNvSpPr>
            <a:spLocks noGrp="1"/>
          </p:cNvSpPr>
          <p:nvPr>
            <p:ph type="dt" sz="half" idx="10"/>
          </p:nvPr>
        </p:nvSpPr>
        <p:spPr/>
        <p:txBody>
          <a:bodyPr/>
          <a:lstStyle/>
          <a:p>
            <a:fld id="{0E02F045-4F05-4A92-9C43-F11DCDDE5487}" type="datetimeFigureOut">
              <a:rPr lang="ca-ES" smtClean="0"/>
              <a:pPr/>
              <a:t>6/5/2020</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D9C094D6-A7A8-4DF0-9C43-876D4B015E91}" type="slidenum">
              <a:rPr lang="ca-ES" smtClean="0"/>
              <a:pPr/>
              <a:t>‹Nº›</a:t>
            </a:fld>
            <a:endParaRPr lang="ca-ES"/>
          </a:p>
        </p:txBody>
      </p:sp>
    </p:spTree>
    <p:extLst>
      <p:ext uri="{BB962C8B-B14F-4D97-AF65-F5344CB8AC3E}">
        <p14:creationId xmlns:p14="http://schemas.microsoft.com/office/powerpoint/2010/main" val="3356435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831850" y="1709738"/>
            <a:ext cx="10515600" cy="2852737"/>
          </a:xfrm>
        </p:spPr>
        <p:txBody>
          <a:bodyPr anchor="b"/>
          <a:lstStyle>
            <a:lvl1pPr>
              <a:defRPr sz="6000"/>
            </a:lvl1pPr>
          </a:lstStyle>
          <a:p>
            <a:r>
              <a:rPr lang="ca-ES"/>
              <a:t>Feu clic aquí per editar l'estil</a:t>
            </a:r>
          </a:p>
        </p:txBody>
      </p:sp>
      <p:sp>
        <p:nvSpPr>
          <p:cNvPr id="3" name="Contenidor d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a-ES"/>
              <a:t>Feu clic aquí per editar estils</a:t>
            </a:r>
          </a:p>
        </p:txBody>
      </p:sp>
      <p:sp>
        <p:nvSpPr>
          <p:cNvPr id="4" name="Contenidor de data 3"/>
          <p:cNvSpPr>
            <a:spLocks noGrp="1"/>
          </p:cNvSpPr>
          <p:nvPr>
            <p:ph type="dt" sz="half" idx="10"/>
          </p:nvPr>
        </p:nvSpPr>
        <p:spPr/>
        <p:txBody>
          <a:bodyPr/>
          <a:lstStyle/>
          <a:p>
            <a:fld id="{0E02F045-4F05-4A92-9C43-F11DCDDE5487}" type="datetimeFigureOut">
              <a:rPr lang="ca-ES" smtClean="0"/>
              <a:pPr/>
              <a:t>6/5/2020</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D9C094D6-A7A8-4DF0-9C43-876D4B015E91}" type="slidenum">
              <a:rPr lang="ca-ES" smtClean="0"/>
              <a:pPr/>
              <a:t>‹Nº›</a:t>
            </a:fld>
            <a:endParaRPr lang="ca-ES"/>
          </a:p>
        </p:txBody>
      </p:sp>
    </p:spTree>
    <p:extLst>
      <p:ext uri="{BB962C8B-B14F-4D97-AF65-F5344CB8AC3E}">
        <p14:creationId xmlns:p14="http://schemas.microsoft.com/office/powerpoint/2010/main" val="996406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sz="half" idx="1"/>
          </p:nvPr>
        </p:nvSpPr>
        <p:spPr>
          <a:xfrm>
            <a:off x="838200" y="1825625"/>
            <a:ext cx="5181600" cy="4351338"/>
          </a:xfrm>
        </p:spPr>
        <p:txBody>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contingut 3"/>
          <p:cNvSpPr>
            <a:spLocks noGrp="1"/>
          </p:cNvSpPr>
          <p:nvPr>
            <p:ph sz="half" idx="2"/>
          </p:nvPr>
        </p:nvSpPr>
        <p:spPr>
          <a:xfrm>
            <a:off x="6172200" y="1825625"/>
            <a:ext cx="5181600" cy="4351338"/>
          </a:xfrm>
        </p:spPr>
        <p:txBody>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5" name="Contenidor de data 4"/>
          <p:cNvSpPr>
            <a:spLocks noGrp="1"/>
          </p:cNvSpPr>
          <p:nvPr>
            <p:ph type="dt" sz="half" idx="10"/>
          </p:nvPr>
        </p:nvSpPr>
        <p:spPr/>
        <p:txBody>
          <a:bodyPr/>
          <a:lstStyle/>
          <a:p>
            <a:fld id="{0E02F045-4F05-4A92-9C43-F11DCDDE5487}" type="datetimeFigureOut">
              <a:rPr lang="ca-ES" smtClean="0"/>
              <a:pPr/>
              <a:t>6/5/2020</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D9C094D6-A7A8-4DF0-9C43-876D4B015E91}" type="slidenum">
              <a:rPr lang="ca-ES" smtClean="0"/>
              <a:pPr/>
              <a:t>‹Nº›</a:t>
            </a:fld>
            <a:endParaRPr lang="ca-ES"/>
          </a:p>
        </p:txBody>
      </p:sp>
    </p:spTree>
    <p:extLst>
      <p:ext uri="{BB962C8B-B14F-4D97-AF65-F5344CB8AC3E}">
        <p14:creationId xmlns:p14="http://schemas.microsoft.com/office/powerpoint/2010/main" val="1478640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839788" y="365125"/>
            <a:ext cx="10515600" cy="1325563"/>
          </a:xfrm>
        </p:spPr>
        <p:txBody>
          <a:bodyPr/>
          <a:lstStyle/>
          <a:p>
            <a:r>
              <a:rPr lang="ca-ES"/>
              <a:t>Feu clic aquí per editar l'estil</a:t>
            </a:r>
          </a:p>
        </p:txBody>
      </p:sp>
      <p:sp>
        <p:nvSpPr>
          <p:cNvPr id="3" name="Contenidor d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aquí per editar estils</a:t>
            </a:r>
          </a:p>
        </p:txBody>
      </p:sp>
      <p:sp>
        <p:nvSpPr>
          <p:cNvPr id="4" name="Contenidor de contingut 3"/>
          <p:cNvSpPr>
            <a:spLocks noGrp="1"/>
          </p:cNvSpPr>
          <p:nvPr>
            <p:ph sz="half" idx="2"/>
          </p:nvPr>
        </p:nvSpPr>
        <p:spPr>
          <a:xfrm>
            <a:off x="839788" y="2505075"/>
            <a:ext cx="5157787" cy="3684588"/>
          </a:xfrm>
        </p:spPr>
        <p:txBody>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5" name="Contenidor d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aquí per editar estils</a:t>
            </a:r>
          </a:p>
        </p:txBody>
      </p:sp>
      <p:sp>
        <p:nvSpPr>
          <p:cNvPr id="6" name="Contenidor de contingut 5"/>
          <p:cNvSpPr>
            <a:spLocks noGrp="1"/>
          </p:cNvSpPr>
          <p:nvPr>
            <p:ph sz="quarter" idx="4"/>
          </p:nvPr>
        </p:nvSpPr>
        <p:spPr>
          <a:xfrm>
            <a:off x="6172200" y="2505075"/>
            <a:ext cx="5183188" cy="3684588"/>
          </a:xfrm>
        </p:spPr>
        <p:txBody>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7" name="Contenidor de data 6"/>
          <p:cNvSpPr>
            <a:spLocks noGrp="1"/>
          </p:cNvSpPr>
          <p:nvPr>
            <p:ph type="dt" sz="half" idx="10"/>
          </p:nvPr>
        </p:nvSpPr>
        <p:spPr/>
        <p:txBody>
          <a:bodyPr/>
          <a:lstStyle/>
          <a:p>
            <a:fld id="{0E02F045-4F05-4A92-9C43-F11DCDDE5487}" type="datetimeFigureOut">
              <a:rPr lang="ca-ES" smtClean="0"/>
              <a:pPr/>
              <a:t>6/5/2020</a:t>
            </a:fld>
            <a:endParaRPr lang="ca-ES"/>
          </a:p>
        </p:txBody>
      </p:sp>
      <p:sp>
        <p:nvSpPr>
          <p:cNvPr id="8" name="Contenidor de peu de pàgina 7"/>
          <p:cNvSpPr>
            <a:spLocks noGrp="1"/>
          </p:cNvSpPr>
          <p:nvPr>
            <p:ph type="ftr" sz="quarter" idx="11"/>
          </p:nvPr>
        </p:nvSpPr>
        <p:spPr/>
        <p:txBody>
          <a:bodyPr/>
          <a:lstStyle/>
          <a:p>
            <a:endParaRPr lang="ca-ES"/>
          </a:p>
        </p:txBody>
      </p:sp>
      <p:sp>
        <p:nvSpPr>
          <p:cNvPr id="9" name="Contenidor de número de diapositiva 8"/>
          <p:cNvSpPr>
            <a:spLocks noGrp="1"/>
          </p:cNvSpPr>
          <p:nvPr>
            <p:ph type="sldNum" sz="quarter" idx="12"/>
          </p:nvPr>
        </p:nvSpPr>
        <p:spPr/>
        <p:txBody>
          <a:bodyPr/>
          <a:lstStyle/>
          <a:p>
            <a:fld id="{D9C094D6-A7A8-4DF0-9C43-876D4B015E91}" type="slidenum">
              <a:rPr lang="ca-ES" smtClean="0"/>
              <a:pPr/>
              <a:t>‹Nº›</a:t>
            </a:fld>
            <a:endParaRPr lang="ca-ES"/>
          </a:p>
        </p:txBody>
      </p:sp>
    </p:spTree>
    <p:extLst>
      <p:ext uri="{BB962C8B-B14F-4D97-AF65-F5344CB8AC3E}">
        <p14:creationId xmlns:p14="http://schemas.microsoft.com/office/powerpoint/2010/main" val="2771256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data 2"/>
          <p:cNvSpPr>
            <a:spLocks noGrp="1"/>
          </p:cNvSpPr>
          <p:nvPr>
            <p:ph type="dt" sz="half" idx="10"/>
          </p:nvPr>
        </p:nvSpPr>
        <p:spPr/>
        <p:txBody>
          <a:bodyPr/>
          <a:lstStyle/>
          <a:p>
            <a:fld id="{0E02F045-4F05-4A92-9C43-F11DCDDE5487}" type="datetimeFigureOut">
              <a:rPr lang="ca-ES" smtClean="0"/>
              <a:pPr/>
              <a:t>6/5/2020</a:t>
            </a:fld>
            <a:endParaRPr lang="ca-ES"/>
          </a:p>
        </p:txBody>
      </p:sp>
      <p:sp>
        <p:nvSpPr>
          <p:cNvPr id="4" name="Contenidor de peu de pàgina 3"/>
          <p:cNvSpPr>
            <a:spLocks noGrp="1"/>
          </p:cNvSpPr>
          <p:nvPr>
            <p:ph type="ftr" sz="quarter" idx="11"/>
          </p:nvPr>
        </p:nvSpPr>
        <p:spPr/>
        <p:txBody>
          <a:bodyPr/>
          <a:lstStyle/>
          <a:p>
            <a:endParaRPr lang="ca-ES"/>
          </a:p>
        </p:txBody>
      </p:sp>
      <p:sp>
        <p:nvSpPr>
          <p:cNvPr id="5" name="Contenidor de número de diapositiva 4"/>
          <p:cNvSpPr>
            <a:spLocks noGrp="1"/>
          </p:cNvSpPr>
          <p:nvPr>
            <p:ph type="sldNum" sz="quarter" idx="12"/>
          </p:nvPr>
        </p:nvSpPr>
        <p:spPr/>
        <p:txBody>
          <a:bodyPr/>
          <a:lstStyle/>
          <a:p>
            <a:fld id="{D9C094D6-A7A8-4DF0-9C43-876D4B015E91}" type="slidenum">
              <a:rPr lang="ca-ES" smtClean="0"/>
              <a:pPr/>
              <a:t>‹Nº›</a:t>
            </a:fld>
            <a:endParaRPr lang="ca-ES"/>
          </a:p>
        </p:txBody>
      </p:sp>
    </p:spTree>
    <p:extLst>
      <p:ext uri="{BB962C8B-B14F-4D97-AF65-F5344CB8AC3E}">
        <p14:creationId xmlns:p14="http://schemas.microsoft.com/office/powerpoint/2010/main" val="1159512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Contenidor de data 1"/>
          <p:cNvSpPr>
            <a:spLocks noGrp="1"/>
          </p:cNvSpPr>
          <p:nvPr>
            <p:ph type="dt" sz="half" idx="10"/>
          </p:nvPr>
        </p:nvSpPr>
        <p:spPr/>
        <p:txBody>
          <a:bodyPr/>
          <a:lstStyle/>
          <a:p>
            <a:fld id="{0E02F045-4F05-4A92-9C43-F11DCDDE5487}" type="datetimeFigureOut">
              <a:rPr lang="ca-ES" smtClean="0"/>
              <a:pPr/>
              <a:t>6/5/2020</a:t>
            </a:fld>
            <a:endParaRPr lang="ca-ES"/>
          </a:p>
        </p:txBody>
      </p:sp>
      <p:sp>
        <p:nvSpPr>
          <p:cNvPr id="3" name="Contenidor de peu de pàgina 2"/>
          <p:cNvSpPr>
            <a:spLocks noGrp="1"/>
          </p:cNvSpPr>
          <p:nvPr>
            <p:ph type="ftr" sz="quarter" idx="11"/>
          </p:nvPr>
        </p:nvSpPr>
        <p:spPr/>
        <p:txBody>
          <a:bodyPr/>
          <a:lstStyle/>
          <a:p>
            <a:endParaRPr lang="ca-ES"/>
          </a:p>
        </p:txBody>
      </p:sp>
      <p:sp>
        <p:nvSpPr>
          <p:cNvPr id="4" name="Contenidor de número de diapositiva 3"/>
          <p:cNvSpPr>
            <a:spLocks noGrp="1"/>
          </p:cNvSpPr>
          <p:nvPr>
            <p:ph type="sldNum" sz="quarter" idx="12"/>
          </p:nvPr>
        </p:nvSpPr>
        <p:spPr/>
        <p:txBody>
          <a:bodyPr/>
          <a:lstStyle/>
          <a:p>
            <a:fld id="{D9C094D6-A7A8-4DF0-9C43-876D4B015E91}" type="slidenum">
              <a:rPr lang="ca-ES" smtClean="0"/>
              <a:pPr/>
              <a:t>‹Nº›</a:t>
            </a:fld>
            <a:endParaRPr lang="ca-ES"/>
          </a:p>
        </p:txBody>
      </p:sp>
    </p:spTree>
    <p:extLst>
      <p:ext uri="{BB962C8B-B14F-4D97-AF65-F5344CB8AC3E}">
        <p14:creationId xmlns:p14="http://schemas.microsoft.com/office/powerpoint/2010/main" val="849240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39788" y="457200"/>
            <a:ext cx="3932237" cy="1600200"/>
          </a:xfrm>
        </p:spPr>
        <p:txBody>
          <a:bodyPr anchor="b"/>
          <a:lstStyle>
            <a:lvl1pPr>
              <a:defRPr sz="3200"/>
            </a:lvl1pPr>
          </a:lstStyle>
          <a:p>
            <a:r>
              <a:rPr lang="ca-ES"/>
              <a:t>Feu clic aquí per editar l'estil</a:t>
            </a:r>
          </a:p>
        </p:txBody>
      </p:sp>
      <p:sp>
        <p:nvSpPr>
          <p:cNvPr id="3" name="Contenidor de contingut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a:t>Feu clic aquí per editar estils</a:t>
            </a:r>
          </a:p>
        </p:txBody>
      </p:sp>
      <p:sp>
        <p:nvSpPr>
          <p:cNvPr id="5" name="Contenidor de data 4"/>
          <p:cNvSpPr>
            <a:spLocks noGrp="1"/>
          </p:cNvSpPr>
          <p:nvPr>
            <p:ph type="dt" sz="half" idx="10"/>
          </p:nvPr>
        </p:nvSpPr>
        <p:spPr/>
        <p:txBody>
          <a:bodyPr/>
          <a:lstStyle/>
          <a:p>
            <a:fld id="{0E02F045-4F05-4A92-9C43-F11DCDDE5487}" type="datetimeFigureOut">
              <a:rPr lang="ca-ES" smtClean="0"/>
              <a:pPr/>
              <a:t>6/5/2020</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D9C094D6-A7A8-4DF0-9C43-876D4B015E91}" type="slidenum">
              <a:rPr lang="ca-ES" smtClean="0"/>
              <a:pPr/>
              <a:t>‹Nº›</a:t>
            </a:fld>
            <a:endParaRPr lang="ca-ES"/>
          </a:p>
        </p:txBody>
      </p:sp>
    </p:spTree>
    <p:extLst>
      <p:ext uri="{BB962C8B-B14F-4D97-AF65-F5344CB8AC3E}">
        <p14:creationId xmlns:p14="http://schemas.microsoft.com/office/powerpoint/2010/main" val="2509466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39788" y="457200"/>
            <a:ext cx="3932237" cy="1600200"/>
          </a:xfrm>
        </p:spPr>
        <p:txBody>
          <a:bodyPr anchor="b"/>
          <a:lstStyle>
            <a:lvl1pPr>
              <a:defRPr sz="3200"/>
            </a:lvl1pPr>
          </a:lstStyle>
          <a:p>
            <a:r>
              <a:rPr lang="ca-ES"/>
              <a:t>Feu clic aquí per editar l'estil</a:t>
            </a:r>
          </a:p>
        </p:txBody>
      </p:sp>
      <p:sp>
        <p:nvSpPr>
          <p:cNvPr id="3" name="Contenidor d'imat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Contenidor d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a:t>Feu clic aquí per editar estils</a:t>
            </a:r>
          </a:p>
        </p:txBody>
      </p:sp>
      <p:sp>
        <p:nvSpPr>
          <p:cNvPr id="5" name="Contenidor de data 4"/>
          <p:cNvSpPr>
            <a:spLocks noGrp="1"/>
          </p:cNvSpPr>
          <p:nvPr>
            <p:ph type="dt" sz="half" idx="10"/>
          </p:nvPr>
        </p:nvSpPr>
        <p:spPr/>
        <p:txBody>
          <a:bodyPr/>
          <a:lstStyle/>
          <a:p>
            <a:fld id="{0E02F045-4F05-4A92-9C43-F11DCDDE5487}" type="datetimeFigureOut">
              <a:rPr lang="ca-ES" smtClean="0"/>
              <a:pPr/>
              <a:t>6/5/2020</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D9C094D6-A7A8-4DF0-9C43-876D4B015E91}" type="slidenum">
              <a:rPr lang="ca-ES" smtClean="0"/>
              <a:pPr/>
              <a:t>‹Nº›</a:t>
            </a:fld>
            <a:endParaRPr lang="ca-ES"/>
          </a:p>
        </p:txBody>
      </p:sp>
    </p:spTree>
    <p:extLst>
      <p:ext uri="{BB962C8B-B14F-4D97-AF65-F5344CB8AC3E}">
        <p14:creationId xmlns:p14="http://schemas.microsoft.com/office/powerpoint/2010/main" val="138986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títo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a-ES"/>
              <a:t>Feu clic aquí per editar l'estil</a:t>
            </a:r>
          </a:p>
        </p:txBody>
      </p:sp>
      <p:sp>
        <p:nvSpPr>
          <p:cNvPr id="3" name="Contenidor d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2F045-4F05-4A92-9C43-F11DCDDE5487}" type="datetimeFigureOut">
              <a:rPr lang="ca-ES" smtClean="0"/>
              <a:pPr/>
              <a:t>6/5/2020</a:t>
            </a:fld>
            <a:endParaRPr lang="ca-ES"/>
          </a:p>
        </p:txBody>
      </p:sp>
      <p:sp>
        <p:nvSpPr>
          <p:cNvPr id="5" name="Contenidor de peu de pà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Conteni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C094D6-A7A8-4DF0-9C43-876D4B015E91}" type="slidenum">
              <a:rPr lang="ca-ES" smtClean="0"/>
              <a:pPr/>
              <a:t>‹Nº›</a:t>
            </a:fld>
            <a:endParaRPr lang="ca-ES"/>
          </a:p>
        </p:txBody>
      </p:sp>
    </p:spTree>
    <p:extLst>
      <p:ext uri="{BB962C8B-B14F-4D97-AF65-F5344CB8AC3E}">
        <p14:creationId xmlns:p14="http://schemas.microsoft.com/office/powerpoint/2010/main" val="3325351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p:cNvPicPr/>
          <p:nvPr/>
        </p:nvPicPr>
        <p:blipFill>
          <a:blip r:embed="rId3" cstate="print"/>
          <a:stretch>
            <a:fillRect/>
          </a:stretch>
        </p:blipFill>
        <p:spPr>
          <a:xfrm>
            <a:off x="0" y="0"/>
            <a:ext cx="12192000" cy="711200"/>
          </a:xfrm>
          <a:prstGeom prst="rect">
            <a:avLst/>
          </a:prstGeom>
        </p:spPr>
      </p:pic>
      <p:sp>
        <p:nvSpPr>
          <p:cNvPr id="9" name="6 CuadroTexto"/>
          <p:cNvSpPr txBox="1"/>
          <p:nvPr/>
        </p:nvSpPr>
        <p:spPr>
          <a:xfrm>
            <a:off x="0" y="2165424"/>
            <a:ext cx="12192000" cy="1200329"/>
          </a:xfrm>
          <a:prstGeom prst="rect">
            <a:avLst/>
          </a:prstGeom>
          <a:solidFill>
            <a:srgbClr val="C00000"/>
          </a:solidFill>
          <a:ln>
            <a:solidFill>
              <a:schemeClr val="bg1">
                <a:lumMod val="50000"/>
              </a:schemeClr>
            </a:solidFill>
          </a:ln>
        </p:spPr>
        <p:txBody>
          <a:bodyPr wrap="square">
            <a:spAutoFit/>
          </a:bodyPr>
          <a:lstStyle>
            <a:defPPr>
              <a:defRPr lang="ca-ES"/>
            </a:defPPr>
            <a:lvl1pPr algn="ctr">
              <a:defRPr b="1">
                <a:solidFill>
                  <a:schemeClr val="bg1"/>
                </a:solidFill>
                <a:latin typeface="Arial" panose="020B0604020202020204" pitchFamily="34" charset="0"/>
                <a:cs typeface="Arial" panose="020B0604020202020204" pitchFamily="34" charset="0"/>
              </a:defRPr>
            </a:lvl1pPr>
          </a:lstStyle>
          <a:p>
            <a:pPr lvl="0"/>
            <a:r>
              <a:rPr lang="es-ES" sz="3600" dirty="0"/>
              <a:t>INFORMES DERIVADOS DEL EJERCICIO DEL CONTROL INTERNO</a:t>
            </a:r>
          </a:p>
        </p:txBody>
      </p:sp>
    </p:spTree>
    <p:extLst>
      <p:ext uri="{BB962C8B-B14F-4D97-AF65-F5344CB8AC3E}">
        <p14:creationId xmlns:p14="http://schemas.microsoft.com/office/powerpoint/2010/main" val="2909590601"/>
      </p:ext>
    </p:extLst>
  </p:cSld>
  <p:clrMapOvr>
    <a:masterClrMapping/>
  </p:clrMapOvr>
  <p:transition spd="slow" advTm="16531">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1"/>
          <p:cNvSpPr/>
          <p:nvPr/>
        </p:nvSpPr>
        <p:spPr>
          <a:xfrm>
            <a:off x="753533" y="2829345"/>
            <a:ext cx="10244668" cy="1631216"/>
          </a:xfrm>
          <a:prstGeom prst="rect">
            <a:avLst/>
          </a:prstGeom>
          <a:solidFill>
            <a:srgbClr val="C00000"/>
          </a:solidFill>
          <a:ln w="28575">
            <a:solidFill>
              <a:srgbClr val="C00000"/>
            </a:solidFill>
          </a:ln>
        </p:spPr>
        <p:txBody>
          <a:bodyPr wrap="square">
            <a:spAutoFit/>
          </a:bodyPr>
          <a:lstStyle/>
          <a:p>
            <a:pPr algn="ctr"/>
            <a:r>
              <a:rPr lang="es-ES_tradnl" sz="3600" b="1" dirty="0">
                <a:solidFill>
                  <a:schemeClr val="bg1"/>
                </a:solidFill>
                <a:latin typeface="Arial" panose="020B0604020202020204" pitchFamily="34" charset="0"/>
                <a:cs typeface="Arial" panose="020B0604020202020204" pitchFamily="34" charset="0"/>
              </a:rPr>
              <a:t>MUCHAS GRACIAS</a:t>
            </a:r>
          </a:p>
          <a:p>
            <a:pPr algn="ctr"/>
            <a:endParaRPr lang="es-ES_tradnl" sz="3600" b="1" dirty="0">
              <a:solidFill>
                <a:schemeClr val="bg1"/>
              </a:solidFill>
              <a:latin typeface="Arial" panose="020B0604020202020204" pitchFamily="34" charset="0"/>
              <a:cs typeface="Arial" panose="020B0604020202020204" pitchFamily="34" charset="0"/>
            </a:endParaRPr>
          </a:p>
          <a:p>
            <a:pPr algn="ctr"/>
            <a:r>
              <a:rPr lang="es-ES_tradnl" sz="2400" b="1" dirty="0">
                <a:solidFill>
                  <a:schemeClr val="bg1"/>
                </a:solidFill>
                <a:latin typeface="Arial" panose="020B0604020202020204" pitchFamily="34" charset="0"/>
                <a:cs typeface="Arial" panose="020B0604020202020204" pitchFamily="34" charset="0"/>
              </a:rPr>
              <a:t>suportcontrol@ddgi.cat</a:t>
            </a:r>
          </a:p>
        </p:txBody>
      </p:sp>
      <p:pic>
        <p:nvPicPr>
          <p:cNvPr id="9" name="8 Imagen"/>
          <p:cNvPicPr/>
          <p:nvPr/>
        </p:nvPicPr>
        <p:blipFill>
          <a:blip r:embed="rId3" cstate="print"/>
          <a:stretch>
            <a:fillRect/>
          </a:stretch>
        </p:blipFill>
        <p:spPr>
          <a:xfrm>
            <a:off x="0" y="0"/>
            <a:ext cx="12192000" cy="711200"/>
          </a:xfrm>
          <a:prstGeom prst="rect">
            <a:avLst/>
          </a:prstGeom>
        </p:spPr>
      </p:pic>
    </p:spTree>
    <p:extLst>
      <p:ext uri="{BB962C8B-B14F-4D97-AF65-F5344CB8AC3E}">
        <p14:creationId xmlns:p14="http://schemas.microsoft.com/office/powerpoint/2010/main" val="2134892340"/>
      </p:ext>
    </p:extLst>
  </p:cSld>
  <p:clrMapOvr>
    <a:masterClrMapping/>
  </p:clrMapOvr>
  <p:transition spd="slow" advTm="4188">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883231783"/>
              </p:ext>
            </p:extLst>
          </p:nvPr>
        </p:nvGraphicFramePr>
        <p:xfrm>
          <a:off x="-24299" y="1293485"/>
          <a:ext cx="8128000" cy="58766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ángulo 5"/>
          <p:cNvSpPr/>
          <p:nvPr/>
        </p:nvSpPr>
        <p:spPr>
          <a:xfrm>
            <a:off x="2780947" y="4507186"/>
            <a:ext cx="3317929" cy="2314714"/>
          </a:xfrm>
          <a:prstGeom prst="rect">
            <a:avLst/>
          </a:prstGeom>
          <a:no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ángulo 6"/>
          <p:cNvSpPr/>
          <p:nvPr/>
        </p:nvSpPr>
        <p:spPr>
          <a:xfrm>
            <a:off x="6177449" y="5483916"/>
            <a:ext cx="765110" cy="354563"/>
          </a:xfrm>
          <a:prstGeom prst="rect">
            <a:avLst/>
          </a:prstGeom>
          <a:no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bg2">
                    <a:lumMod val="25000"/>
                  </a:schemeClr>
                </a:solidFill>
                <a:latin typeface="Arial" panose="020B0604020202020204" pitchFamily="34" charset="0"/>
                <a:cs typeface="Arial" panose="020B0604020202020204" pitchFamily="34" charset="0"/>
              </a:rPr>
              <a:t>PACF</a:t>
            </a:r>
          </a:p>
        </p:txBody>
      </p:sp>
      <p:cxnSp>
        <p:nvCxnSpPr>
          <p:cNvPr id="9" name="Conector recto 8"/>
          <p:cNvCxnSpPr>
            <a:stCxn id="6" idx="3"/>
            <a:endCxn id="7" idx="1"/>
          </p:cNvCxnSpPr>
          <p:nvPr/>
        </p:nvCxnSpPr>
        <p:spPr>
          <a:xfrm flipV="1">
            <a:off x="6098876" y="5661198"/>
            <a:ext cx="78573" cy="3345"/>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Cerrar llave 9"/>
          <p:cNvSpPr/>
          <p:nvPr/>
        </p:nvSpPr>
        <p:spPr>
          <a:xfrm>
            <a:off x="9111313" y="1173341"/>
            <a:ext cx="264702" cy="5700316"/>
          </a:xfrm>
          <a:prstGeom prst="righ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4" name="QuadreDeText 12"/>
          <p:cNvSpPr txBox="1"/>
          <p:nvPr/>
        </p:nvSpPr>
        <p:spPr>
          <a:xfrm>
            <a:off x="10895162" y="3333212"/>
            <a:ext cx="1164566" cy="1515800"/>
          </a:xfrm>
          <a:prstGeom prst="rect">
            <a:avLst/>
          </a:prstGeom>
          <a:solidFill>
            <a:schemeClr val="bg2"/>
          </a:solidFill>
          <a:ln w="28575">
            <a:solidFill>
              <a:srgbClr val="C00000"/>
            </a:solidFill>
          </a:ln>
        </p:spPr>
        <p:txBody>
          <a:bodyPr wrap="square" rtlCol="0">
            <a:spAutoFit/>
          </a:bodyPr>
          <a:lstStyle/>
          <a:p>
            <a:pPr algn="ctr"/>
            <a:r>
              <a:rPr lang="ca-ES" sz="1050" b="1" dirty="0">
                <a:solidFill>
                  <a:srgbClr val="C00000"/>
                </a:solidFill>
                <a:latin typeface="Arial" panose="020B0604020202020204" pitchFamily="34" charset="0"/>
                <a:cs typeface="Arial" panose="020B0604020202020204" pitchFamily="34" charset="0"/>
              </a:rPr>
              <a:t>REMISIÓN ANUAL INFORME RESUMEN RESULTADOS CONTROL INTERNO </a:t>
            </a:r>
          </a:p>
          <a:p>
            <a:pPr algn="ctr"/>
            <a:r>
              <a:rPr lang="ca-ES" sz="950" b="1" dirty="0">
                <a:solidFill>
                  <a:srgbClr val="C00000"/>
                </a:solidFill>
                <a:latin typeface="Arial" panose="020B0604020202020204" pitchFamily="34" charset="0"/>
                <a:cs typeface="Arial" panose="020B0604020202020204" pitchFamily="34" charset="0"/>
              </a:rPr>
              <a:t>(Art. 37 RD 424/2017)</a:t>
            </a:r>
          </a:p>
        </p:txBody>
      </p:sp>
      <p:sp>
        <p:nvSpPr>
          <p:cNvPr id="15" name="QuadreDeText 12"/>
          <p:cNvSpPr txBox="1"/>
          <p:nvPr/>
        </p:nvSpPr>
        <p:spPr>
          <a:xfrm>
            <a:off x="9583933" y="3370564"/>
            <a:ext cx="1181819" cy="1446550"/>
          </a:xfrm>
          <a:prstGeom prst="rect">
            <a:avLst/>
          </a:prstGeom>
          <a:solidFill>
            <a:schemeClr val="bg2"/>
          </a:solidFill>
          <a:ln w="28575">
            <a:solidFill>
              <a:srgbClr val="C00000"/>
            </a:solidFill>
          </a:ln>
        </p:spPr>
        <p:txBody>
          <a:bodyPr wrap="square" rtlCol="0" anchor="ctr">
            <a:spAutoFit/>
          </a:bodyPr>
          <a:lstStyle/>
          <a:p>
            <a:pPr lvl="0" algn="ctr"/>
            <a:r>
              <a:rPr lang="ca-ES" sz="1050" b="1" dirty="0">
                <a:solidFill>
                  <a:srgbClr val="C00000"/>
                </a:solidFill>
                <a:latin typeface="Arial" panose="020B0604020202020204" pitchFamily="34" charset="0"/>
                <a:cs typeface="Arial" panose="020B0604020202020204" pitchFamily="34" charset="0"/>
              </a:rPr>
              <a:t>INFORME RESUMEN ANUAL RESULTADOS DEL CONTROL INTERNO</a:t>
            </a:r>
          </a:p>
          <a:p>
            <a:pPr lvl="0" algn="ctr"/>
            <a:r>
              <a:rPr lang="ca-ES" sz="1050" b="1" dirty="0">
                <a:solidFill>
                  <a:srgbClr val="C00000"/>
                </a:solidFill>
                <a:latin typeface="Arial" panose="020B0604020202020204" pitchFamily="34" charset="0"/>
                <a:cs typeface="Arial" panose="020B0604020202020204" pitchFamily="34" charset="0"/>
              </a:rPr>
              <a:t> </a:t>
            </a:r>
            <a:r>
              <a:rPr lang="ca-ES" sz="950" b="1" dirty="0">
                <a:solidFill>
                  <a:srgbClr val="C00000"/>
                </a:solidFill>
                <a:latin typeface="Arial" panose="020B0604020202020204" pitchFamily="34" charset="0"/>
                <a:cs typeface="Arial" panose="020B0604020202020204" pitchFamily="34" charset="0"/>
              </a:rPr>
              <a:t>(Art. 37 RD 424/2017)</a:t>
            </a:r>
          </a:p>
          <a:p>
            <a:pPr lvl="0" algn="ctr"/>
            <a:endParaRPr lang="ca-ES" sz="500" b="1" dirty="0">
              <a:solidFill>
                <a:srgbClr val="C00000"/>
              </a:solidFill>
              <a:latin typeface="Arial" panose="020B0604020202020204" pitchFamily="34" charset="0"/>
              <a:cs typeface="Arial" panose="020B0604020202020204" pitchFamily="34" charset="0"/>
            </a:endParaRPr>
          </a:p>
        </p:txBody>
      </p:sp>
      <p:cxnSp>
        <p:nvCxnSpPr>
          <p:cNvPr id="20" name="Conector recto 19"/>
          <p:cNvCxnSpPr>
            <a:stCxn id="15" idx="3"/>
            <a:endCxn id="14" idx="1"/>
          </p:cNvCxnSpPr>
          <p:nvPr/>
        </p:nvCxnSpPr>
        <p:spPr>
          <a:xfrm flipV="1">
            <a:off x="10765752" y="4091112"/>
            <a:ext cx="129410" cy="2727"/>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ángulo 1"/>
          <p:cNvSpPr/>
          <p:nvPr/>
        </p:nvSpPr>
        <p:spPr>
          <a:xfrm>
            <a:off x="2862105" y="2261963"/>
            <a:ext cx="2167095" cy="411892"/>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b="1" dirty="0">
                <a:latin typeface="Arial" panose="020B0604020202020204" pitchFamily="34" charset="0"/>
                <a:cs typeface="Arial" panose="020B0604020202020204" pitchFamily="34" charset="0"/>
              </a:rPr>
              <a:t>En ocasión de la dación de cuenta de la liquidación del presupuesto</a:t>
            </a:r>
          </a:p>
        </p:txBody>
      </p:sp>
      <p:sp>
        <p:nvSpPr>
          <p:cNvPr id="16" name="Rectángulo 15"/>
          <p:cNvSpPr/>
          <p:nvPr/>
        </p:nvSpPr>
        <p:spPr>
          <a:xfrm>
            <a:off x="10903789" y="4954009"/>
            <a:ext cx="1173192" cy="953492"/>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b="1" dirty="0">
                <a:solidFill>
                  <a:schemeClr val="bg1"/>
                </a:solidFill>
                <a:latin typeface="Arial" panose="020B0604020202020204" pitchFamily="34" charset="0"/>
                <a:cs typeface="Arial" panose="020B0604020202020204" pitchFamily="34" charset="0"/>
              </a:rPr>
              <a:t>Resolución </a:t>
            </a:r>
            <a:r>
              <a:rPr lang="es-ES" sz="900" b="1">
                <a:solidFill>
                  <a:schemeClr val="bg1"/>
                </a:solidFill>
                <a:latin typeface="Arial" panose="020B0604020202020204" pitchFamily="34" charset="0"/>
                <a:cs typeface="Arial" panose="020B0604020202020204" pitchFamily="34" charset="0"/>
              </a:rPr>
              <a:t>de 2 </a:t>
            </a:r>
            <a:r>
              <a:rPr lang="es-ES" sz="900" b="1" dirty="0">
                <a:solidFill>
                  <a:schemeClr val="bg1"/>
                </a:solidFill>
                <a:latin typeface="Arial" panose="020B0604020202020204" pitchFamily="34" charset="0"/>
                <a:cs typeface="Arial" panose="020B0604020202020204" pitchFamily="34" charset="0"/>
              </a:rPr>
              <a:t>de abril de 2020 IGAE</a:t>
            </a:r>
          </a:p>
        </p:txBody>
      </p:sp>
      <p:sp>
        <p:nvSpPr>
          <p:cNvPr id="17" name="Rectángulo 1"/>
          <p:cNvSpPr/>
          <p:nvPr/>
        </p:nvSpPr>
        <p:spPr>
          <a:xfrm>
            <a:off x="5222865" y="2259088"/>
            <a:ext cx="2169971" cy="411892"/>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b="1" dirty="0">
                <a:latin typeface="Arial" panose="020B0604020202020204" pitchFamily="34" charset="0"/>
                <a:cs typeface="Arial" panose="020B0604020202020204" pitchFamily="34" charset="0"/>
              </a:rPr>
              <a:t>OCEX</a:t>
            </a:r>
          </a:p>
        </p:txBody>
      </p:sp>
      <p:sp>
        <p:nvSpPr>
          <p:cNvPr id="37" name="QuadreDeText 12"/>
          <p:cNvSpPr txBox="1"/>
          <p:nvPr/>
        </p:nvSpPr>
        <p:spPr>
          <a:xfrm>
            <a:off x="7435970" y="4116729"/>
            <a:ext cx="1604513" cy="1369606"/>
          </a:xfrm>
          <a:prstGeom prst="rect">
            <a:avLst/>
          </a:prstGeom>
          <a:solidFill>
            <a:schemeClr val="bg2"/>
          </a:solidFill>
          <a:ln w="28575">
            <a:solidFill>
              <a:srgbClr val="C00000"/>
            </a:solidFill>
          </a:ln>
        </p:spPr>
        <p:txBody>
          <a:bodyPr wrap="square" rtlCol="0" anchor="ctr">
            <a:spAutoFit/>
          </a:bodyPr>
          <a:lstStyle/>
          <a:p>
            <a:pPr lvl="0" algn="ctr"/>
            <a:r>
              <a:rPr lang="ca-ES" sz="1050" b="1" dirty="0">
                <a:solidFill>
                  <a:srgbClr val="C00000"/>
                </a:solidFill>
                <a:latin typeface="Arial" panose="020B0604020202020204" pitchFamily="34" charset="0"/>
                <a:cs typeface="Arial" panose="020B0604020202020204" pitchFamily="34" charset="0"/>
              </a:rPr>
              <a:t>INFORME DE RESULTADOS DE LAS ACTUACIONES DE CONTROL PERMANENTE Y DE CADA UNA DE LAS AUDITORÍAS  </a:t>
            </a:r>
          </a:p>
          <a:p>
            <a:pPr lvl="0" algn="ctr"/>
            <a:r>
              <a:rPr lang="ca-ES" sz="950" b="1" dirty="0">
                <a:solidFill>
                  <a:srgbClr val="C00000"/>
                </a:solidFill>
                <a:latin typeface="Arial" panose="020B0604020202020204" pitchFamily="34" charset="0"/>
                <a:cs typeface="Arial" panose="020B0604020202020204" pitchFamily="34" charset="0"/>
              </a:rPr>
              <a:t>(Art. 36 RD 424/2017)</a:t>
            </a:r>
          </a:p>
        </p:txBody>
      </p:sp>
      <p:sp>
        <p:nvSpPr>
          <p:cNvPr id="38" name="Cerrar llave 9"/>
          <p:cNvSpPr/>
          <p:nvPr/>
        </p:nvSpPr>
        <p:spPr>
          <a:xfrm>
            <a:off x="7003590" y="4423757"/>
            <a:ext cx="277103" cy="2406770"/>
          </a:xfrm>
          <a:prstGeom prst="rightBrace">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39" name="Rectángulo 1"/>
          <p:cNvSpPr/>
          <p:nvPr/>
        </p:nvSpPr>
        <p:spPr>
          <a:xfrm>
            <a:off x="7435970" y="6183545"/>
            <a:ext cx="1587261" cy="646982"/>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b="1" dirty="0">
                <a:latin typeface="Arial" panose="020B0604020202020204" pitchFamily="34" charset="0"/>
                <a:cs typeface="Arial" panose="020B0604020202020204" pitchFamily="34" charset="0"/>
              </a:rPr>
              <a:t>Órgano gestor, Alcalde/Presidente,</a:t>
            </a:r>
          </a:p>
          <a:p>
            <a:pPr algn="ctr"/>
            <a:r>
              <a:rPr lang="es-ES" sz="900" b="1" dirty="0">
                <a:latin typeface="Arial" panose="020B0604020202020204" pitchFamily="34" charset="0"/>
                <a:cs typeface="Arial" panose="020B0604020202020204" pitchFamily="34" charset="0"/>
              </a:rPr>
              <a:t>Pleno de la entidad local</a:t>
            </a:r>
          </a:p>
          <a:p>
            <a:pPr algn="ctr"/>
            <a:r>
              <a:rPr lang="es-ES" sz="900" b="1" dirty="0">
                <a:latin typeface="Arial" panose="020B0604020202020204" pitchFamily="34" charset="0"/>
                <a:cs typeface="Arial" panose="020B0604020202020204" pitchFamily="34" charset="0"/>
              </a:rPr>
              <a:t>(art. 36 RD 424/2017)</a:t>
            </a:r>
          </a:p>
        </p:txBody>
      </p:sp>
      <p:cxnSp>
        <p:nvCxnSpPr>
          <p:cNvPr id="41" name="40 Conector recto de flecha"/>
          <p:cNvCxnSpPr/>
          <p:nvPr/>
        </p:nvCxnSpPr>
        <p:spPr>
          <a:xfrm>
            <a:off x="3907766" y="2146383"/>
            <a:ext cx="8626" cy="189781"/>
          </a:xfrm>
          <a:prstGeom prst="straightConnector1">
            <a:avLst/>
          </a:prstGeom>
          <a:ln w="19050">
            <a:solidFill>
              <a:srgbClr val="CC0000"/>
            </a:solidFill>
            <a:tailEnd type="arrow"/>
          </a:ln>
        </p:spPr>
        <p:style>
          <a:lnRef idx="1">
            <a:schemeClr val="accent1"/>
          </a:lnRef>
          <a:fillRef idx="0">
            <a:schemeClr val="accent1"/>
          </a:fillRef>
          <a:effectRef idx="0">
            <a:schemeClr val="accent1"/>
          </a:effectRef>
          <a:fontRef idx="minor">
            <a:schemeClr val="tx1"/>
          </a:fontRef>
        </p:style>
      </p:cxnSp>
      <p:sp>
        <p:nvSpPr>
          <p:cNvPr id="46" name="45 Elipse"/>
          <p:cNvSpPr/>
          <p:nvPr/>
        </p:nvSpPr>
        <p:spPr>
          <a:xfrm>
            <a:off x="7148422" y="3825657"/>
            <a:ext cx="500332" cy="47445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ca-ES" sz="2800" b="1" dirty="0">
                <a:latin typeface="Arial" pitchFamily="34" charset="0"/>
                <a:cs typeface="Arial" pitchFamily="34" charset="0"/>
              </a:rPr>
              <a:t>2</a:t>
            </a:r>
          </a:p>
        </p:txBody>
      </p:sp>
      <p:sp>
        <p:nvSpPr>
          <p:cNvPr id="47" name="46 Elipse"/>
          <p:cNvSpPr/>
          <p:nvPr/>
        </p:nvSpPr>
        <p:spPr>
          <a:xfrm>
            <a:off x="9422920" y="2994646"/>
            <a:ext cx="500332" cy="47445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ca-ES" sz="2800" b="1" dirty="0">
                <a:latin typeface="Arial" pitchFamily="34" charset="0"/>
                <a:cs typeface="Arial" pitchFamily="34" charset="0"/>
              </a:rPr>
              <a:t>3</a:t>
            </a:r>
          </a:p>
        </p:txBody>
      </p:sp>
      <p:sp>
        <p:nvSpPr>
          <p:cNvPr id="49" name="Rectángulo 1"/>
          <p:cNvSpPr/>
          <p:nvPr/>
        </p:nvSpPr>
        <p:spPr>
          <a:xfrm>
            <a:off x="2856355" y="2756545"/>
            <a:ext cx="2190098" cy="399129"/>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b="1" dirty="0">
                <a:latin typeface="Arial" panose="020B0604020202020204" pitchFamily="34" charset="0"/>
                <a:cs typeface="Arial" panose="020B0604020202020204" pitchFamily="34" charset="0"/>
              </a:rPr>
              <a:t>Pleno de la entidad local</a:t>
            </a:r>
          </a:p>
          <a:p>
            <a:pPr algn="ctr"/>
            <a:r>
              <a:rPr lang="es-ES" sz="900" b="1" dirty="0">
                <a:latin typeface="Arial" panose="020B0604020202020204" pitchFamily="34" charset="0"/>
                <a:cs typeface="Arial" panose="020B0604020202020204" pitchFamily="34" charset="0"/>
              </a:rPr>
              <a:t>(art. 15.6 RD 424/2017)</a:t>
            </a:r>
          </a:p>
        </p:txBody>
      </p:sp>
      <p:cxnSp>
        <p:nvCxnSpPr>
          <p:cNvPr id="50" name="49 Conector recto de flecha"/>
          <p:cNvCxnSpPr/>
          <p:nvPr/>
        </p:nvCxnSpPr>
        <p:spPr>
          <a:xfrm>
            <a:off x="3922141" y="2635212"/>
            <a:ext cx="8626" cy="189781"/>
          </a:xfrm>
          <a:prstGeom prst="straightConnector1">
            <a:avLst/>
          </a:prstGeom>
          <a:ln w="19050">
            <a:solidFill>
              <a:srgbClr val="CC0000"/>
            </a:solidFill>
            <a:tailEnd type="arrow"/>
          </a:ln>
        </p:spPr>
        <p:style>
          <a:lnRef idx="1">
            <a:schemeClr val="accent1"/>
          </a:lnRef>
          <a:fillRef idx="0">
            <a:schemeClr val="accent1"/>
          </a:fillRef>
          <a:effectRef idx="0">
            <a:schemeClr val="accent1"/>
          </a:effectRef>
          <a:fontRef idx="minor">
            <a:schemeClr val="tx1"/>
          </a:fontRef>
        </p:style>
      </p:cxnSp>
      <p:sp>
        <p:nvSpPr>
          <p:cNvPr id="55" name="Rectángulo 1"/>
          <p:cNvSpPr/>
          <p:nvPr/>
        </p:nvSpPr>
        <p:spPr>
          <a:xfrm>
            <a:off x="9599332" y="5755661"/>
            <a:ext cx="1218189" cy="936843"/>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b="1" dirty="0">
                <a:latin typeface="Arial" panose="020B0604020202020204" pitchFamily="34" charset="0"/>
                <a:cs typeface="Arial" panose="020B0604020202020204" pitchFamily="34" charset="0"/>
              </a:rPr>
              <a:t>Pleno de la entidad local</a:t>
            </a:r>
          </a:p>
          <a:p>
            <a:pPr algn="ctr"/>
            <a:r>
              <a:rPr lang="es-ES" sz="900" b="1" dirty="0">
                <a:latin typeface="Arial" panose="020B0604020202020204" pitchFamily="34" charset="0"/>
                <a:cs typeface="Arial" panose="020B0604020202020204" pitchFamily="34" charset="0"/>
              </a:rPr>
              <a:t>(art. 213 TRLRHL)</a:t>
            </a:r>
          </a:p>
        </p:txBody>
      </p:sp>
      <p:cxnSp>
        <p:nvCxnSpPr>
          <p:cNvPr id="57" name="56 Conector recto de flecha"/>
          <p:cNvCxnSpPr/>
          <p:nvPr/>
        </p:nvCxnSpPr>
        <p:spPr>
          <a:xfrm>
            <a:off x="11432875" y="4823446"/>
            <a:ext cx="8626" cy="189781"/>
          </a:xfrm>
          <a:prstGeom prst="straightConnector1">
            <a:avLst/>
          </a:prstGeom>
          <a:ln w="19050">
            <a:solidFill>
              <a:srgbClr val="CC0000"/>
            </a:solidFill>
            <a:tailEnd type="arrow"/>
          </a:ln>
        </p:spPr>
        <p:style>
          <a:lnRef idx="1">
            <a:schemeClr val="accent1"/>
          </a:lnRef>
          <a:fillRef idx="0">
            <a:schemeClr val="accent1"/>
          </a:fillRef>
          <a:effectRef idx="0">
            <a:schemeClr val="accent1"/>
          </a:effectRef>
          <a:fontRef idx="minor">
            <a:schemeClr val="tx1"/>
          </a:fontRef>
        </p:style>
      </p:cxnSp>
      <p:sp>
        <p:nvSpPr>
          <p:cNvPr id="29" name="Rectángulo 1"/>
          <p:cNvSpPr/>
          <p:nvPr/>
        </p:nvSpPr>
        <p:spPr>
          <a:xfrm>
            <a:off x="7435970" y="5551502"/>
            <a:ext cx="1584386" cy="545778"/>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b="1" dirty="0">
                <a:latin typeface="Arial" panose="020B0604020202020204" pitchFamily="34" charset="0"/>
                <a:cs typeface="Arial" panose="020B0604020202020204" pitchFamily="34" charset="0"/>
              </a:rPr>
              <a:t>Antes del 30 de abril</a:t>
            </a:r>
          </a:p>
          <a:p>
            <a:pPr algn="ctr"/>
            <a:r>
              <a:rPr lang="es-ES" sz="900" b="1" dirty="0">
                <a:latin typeface="Arial" panose="020B0604020202020204" pitchFamily="34" charset="0"/>
                <a:cs typeface="Arial" panose="020B0604020202020204" pitchFamily="34" charset="0"/>
              </a:rPr>
              <a:t>(art. 36 RD 424/2017, consulta IGAE)</a:t>
            </a:r>
          </a:p>
        </p:txBody>
      </p:sp>
      <p:cxnSp>
        <p:nvCxnSpPr>
          <p:cNvPr id="30" name="29 Conector recto de flecha"/>
          <p:cNvCxnSpPr/>
          <p:nvPr/>
        </p:nvCxnSpPr>
        <p:spPr>
          <a:xfrm>
            <a:off x="8229599" y="5441672"/>
            <a:ext cx="8626" cy="189781"/>
          </a:xfrm>
          <a:prstGeom prst="straightConnector1">
            <a:avLst/>
          </a:prstGeom>
          <a:ln w="19050">
            <a:solidFill>
              <a:srgbClr val="CC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p:nvPr/>
        </p:nvCxnSpPr>
        <p:spPr>
          <a:xfrm>
            <a:off x="8258353" y="6065649"/>
            <a:ext cx="8626" cy="189781"/>
          </a:xfrm>
          <a:prstGeom prst="straightConnector1">
            <a:avLst/>
          </a:prstGeom>
          <a:ln w="19050">
            <a:solidFill>
              <a:srgbClr val="CC0000"/>
            </a:solidFill>
            <a:tailEnd type="arrow"/>
          </a:ln>
        </p:spPr>
        <p:style>
          <a:lnRef idx="1">
            <a:schemeClr val="accent1"/>
          </a:lnRef>
          <a:fillRef idx="0">
            <a:schemeClr val="accent1"/>
          </a:fillRef>
          <a:effectRef idx="0">
            <a:schemeClr val="accent1"/>
          </a:effectRef>
          <a:fontRef idx="minor">
            <a:schemeClr val="tx1"/>
          </a:fontRef>
        </p:style>
      </p:cxnSp>
      <p:sp>
        <p:nvSpPr>
          <p:cNvPr id="32" name="Rectángulo 1"/>
          <p:cNvSpPr/>
          <p:nvPr/>
        </p:nvSpPr>
        <p:spPr>
          <a:xfrm>
            <a:off x="9601199" y="4962030"/>
            <a:ext cx="1201949" cy="712557"/>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b="1" dirty="0">
                <a:latin typeface="Arial" panose="020B0604020202020204" pitchFamily="34" charset="0"/>
                <a:cs typeface="Arial" panose="020B0604020202020204" pitchFamily="34" charset="0"/>
              </a:rPr>
              <a:t>Antes del 30 de abril</a:t>
            </a:r>
          </a:p>
          <a:p>
            <a:pPr algn="ctr"/>
            <a:r>
              <a:rPr lang="es-ES" sz="900" b="1" dirty="0">
                <a:latin typeface="Arial" panose="020B0604020202020204" pitchFamily="34" charset="0"/>
                <a:cs typeface="Arial" panose="020B0604020202020204" pitchFamily="34" charset="0"/>
              </a:rPr>
              <a:t>(art. 37 RD 424/2017, consulta IGAE)</a:t>
            </a:r>
          </a:p>
        </p:txBody>
      </p:sp>
      <p:cxnSp>
        <p:nvCxnSpPr>
          <p:cNvPr id="33" name="32 Conector recto de flecha"/>
          <p:cNvCxnSpPr/>
          <p:nvPr/>
        </p:nvCxnSpPr>
        <p:spPr>
          <a:xfrm>
            <a:off x="10207924" y="5642956"/>
            <a:ext cx="8626" cy="189781"/>
          </a:xfrm>
          <a:prstGeom prst="straightConnector1">
            <a:avLst/>
          </a:prstGeom>
          <a:ln w="19050">
            <a:solidFill>
              <a:srgbClr val="CC0000"/>
            </a:solidFill>
            <a:tailEnd type="arrow"/>
          </a:ln>
        </p:spPr>
        <p:style>
          <a:lnRef idx="1">
            <a:schemeClr val="accent1"/>
          </a:lnRef>
          <a:fillRef idx="0">
            <a:schemeClr val="accent1"/>
          </a:fillRef>
          <a:effectRef idx="0">
            <a:schemeClr val="accent1"/>
          </a:effectRef>
          <a:fontRef idx="minor">
            <a:schemeClr val="tx1"/>
          </a:fontRef>
        </p:style>
      </p:cxnSp>
      <p:cxnSp>
        <p:nvCxnSpPr>
          <p:cNvPr id="56" name="55 Conector recto de flecha"/>
          <p:cNvCxnSpPr/>
          <p:nvPr/>
        </p:nvCxnSpPr>
        <p:spPr>
          <a:xfrm>
            <a:off x="10176294" y="4809070"/>
            <a:ext cx="8626" cy="189781"/>
          </a:xfrm>
          <a:prstGeom prst="straightConnector1">
            <a:avLst/>
          </a:prstGeom>
          <a:ln w="19050">
            <a:solidFill>
              <a:srgbClr val="CC0000"/>
            </a:solidFill>
            <a:tailEnd type="arrow"/>
          </a:ln>
        </p:spPr>
        <p:style>
          <a:lnRef idx="1">
            <a:schemeClr val="accent1"/>
          </a:lnRef>
          <a:fillRef idx="0">
            <a:schemeClr val="accent1"/>
          </a:fillRef>
          <a:effectRef idx="0">
            <a:schemeClr val="accent1"/>
          </a:effectRef>
          <a:fontRef idx="minor">
            <a:schemeClr val="tx1"/>
          </a:fontRef>
        </p:style>
      </p:cxnSp>
      <p:pic>
        <p:nvPicPr>
          <p:cNvPr id="34" name="33 Imagen"/>
          <p:cNvPicPr/>
          <p:nvPr/>
        </p:nvPicPr>
        <p:blipFill>
          <a:blip r:embed="rId8" cstate="print"/>
          <a:stretch>
            <a:fillRect/>
          </a:stretch>
        </p:blipFill>
        <p:spPr>
          <a:xfrm>
            <a:off x="0" y="0"/>
            <a:ext cx="12192000" cy="711200"/>
          </a:xfrm>
          <a:prstGeom prst="rect">
            <a:avLst/>
          </a:prstGeom>
        </p:spPr>
      </p:pic>
      <p:sp>
        <p:nvSpPr>
          <p:cNvPr id="36" name="6 CuadroTexto"/>
          <p:cNvSpPr txBox="1"/>
          <p:nvPr/>
        </p:nvSpPr>
        <p:spPr>
          <a:xfrm>
            <a:off x="0" y="717624"/>
            <a:ext cx="12192000" cy="369332"/>
          </a:xfrm>
          <a:prstGeom prst="rect">
            <a:avLst/>
          </a:prstGeom>
          <a:solidFill>
            <a:schemeClr val="bg1">
              <a:lumMod val="50000"/>
            </a:schemeClr>
          </a:solidFill>
          <a:ln>
            <a:solidFill>
              <a:schemeClr val="bg1">
                <a:lumMod val="50000"/>
              </a:schemeClr>
            </a:solidFill>
          </a:ln>
        </p:spPr>
        <p:txBody>
          <a:bodyPr wrap="square">
            <a:spAutoFit/>
          </a:bodyPr>
          <a:lstStyle>
            <a:defPPr>
              <a:defRPr lang="ca-ES"/>
            </a:defPPr>
            <a:lvl1pPr algn="ctr">
              <a:defRPr b="1">
                <a:solidFill>
                  <a:schemeClr val="bg1"/>
                </a:solidFill>
                <a:latin typeface="Arial" panose="020B0604020202020204" pitchFamily="34" charset="0"/>
                <a:cs typeface="Arial" panose="020B0604020202020204" pitchFamily="34" charset="0"/>
              </a:defRPr>
            </a:lvl1pPr>
          </a:lstStyle>
          <a:p>
            <a:pPr lvl="0"/>
            <a:r>
              <a:rPr lang="es-ES" dirty="0"/>
              <a:t>INFORMES DEL EJERCICIO DEL CONTROL INTERNO</a:t>
            </a:r>
          </a:p>
        </p:txBody>
      </p:sp>
      <p:sp>
        <p:nvSpPr>
          <p:cNvPr id="40" name="39 Elipse"/>
          <p:cNvSpPr/>
          <p:nvPr/>
        </p:nvSpPr>
        <p:spPr>
          <a:xfrm>
            <a:off x="2643676" y="1099391"/>
            <a:ext cx="500332" cy="47445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ca-ES" sz="2800" b="1" dirty="0">
                <a:latin typeface="Arial" pitchFamily="34" charset="0"/>
                <a:cs typeface="Arial" pitchFamily="34" charset="0"/>
              </a:rPr>
              <a:t>1</a:t>
            </a:r>
          </a:p>
        </p:txBody>
      </p:sp>
    </p:spTree>
    <p:extLst>
      <p:ext uri="{BB962C8B-B14F-4D97-AF65-F5344CB8AC3E}">
        <p14:creationId xmlns:p14="http://schemas.microsoft.com/office/powerpoint/2010/main" val="1806800323"/>
      </p:ext>
    </p:extLst>
  </p:cSld>
  <p:clrMapOvr>
    <a:masterClrMapping/>
  </p:clrMapOvr>
  <p:transition spd="slow" advTm="61812">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33 Diagrama"/>
          <p:cNvGraphicFramePr/>
          <p:nvPr>
            <p:extLst>
              <p:ext uri="{D42A27DB-BD31-4B8C-83A1-F6EECF244321}">
                <p14:modId xmlns:p14="http://schemas.microsoft.com/office/powerpoint/2010/main" val="3227634728"/>
              </p:ext>
            </p:extLst>
          </p:nvPr>
        </p:nvGraphicFramePr>
        <p:xfrm>
          <a:off x="163902" y="1358670"/>
          <a:ext cx="11908286" cy="5443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 name="34 Elipse"/>
          <p:cNvSpPr/>
          <p:nvPr/>
        </p:nvSpPr>
        <p:spPr>
          <a:xfrm>
            <a:off x="1785668" y="1177514"/>
            <a:ext cx="500332" cy="47445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ca-ES" sz="2800" b="1" dirty="0">
                <a:latin typeface="Arial" pitchFamily="34" charset="0"/>
                <a:cs typeface="Arial" pitchFamily="34" charset="0"/>
              </a:rPr>
              <a:t>1</a:t>
            </a:r>
          </a:p>
        </p:txBody>
      </p:sp>
      <p:sp>
        <p:nvSpPr>
          <p:cNvPr id="36" name="35 Elipse"/>
          <p:cNvSpPr/>
          <p:nvPr/>
        </p:nvSpPr>
        <p:spPr>
          <a:xfrm>
            <a:off x="5267863" y="1157386"/>
            <a:ext cx="500332" cy="47445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ca-ES" sz="2800" b="1" dirty="0">
                <a:latin typeface="Arial" pitchFamily="34" charset="0"/>
                <a:cs typeface="Arial" pitchFamily="34" charset="0"/>
              </a:rPr>
              <a:t>2</a:t>
            </a:r>
          </a:p>
        </p:txBody>
      </p:sp>
      <p:sp>
        <p:nvSpPr>
          <p:cNvPr id="40" name="39 Elipse"/>
          <p:cNvSpPr/>
          <p:nvPr/>
        </p:nvSpPr>
        <p:spPr>
          <a:xfrm>
            <a:off x="8844950" y="1171762"/>
            <a:ext cx="500332" cy="47445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ca-ES" sz="2800" b="1" dirty="0">
                <a:latin typeface="Arial" pitchFamily="34" charset="0"/>
                <a:cs typeface="Arial" pitchFamily="34" charset="0"/>
              </a:rPr>
              <a:t>3</a:t>
            </a:r>
          </a:p>
        </p:txBody>
      </p:sp>
      <p:pic>
        <p:nvPicPr>
          <p:cNvPr id="10" name="9 Imagen"/>
          <p:cNvPicPr/>
          <p:nvPr/>
        </p:nvPicPr>
        <p:blipFill>
          <a:blip r:embed="rId8" cstate="print"/>
          <a:stretch>
            <a:fillRect/>
          </a:stretch>
        </p:blipFill>
        <p:spPr>
          <a:xfrm>
            <a:off x="0" y="0"/>
            <a:ext cx="12192000" cy="711200"/>
          </a:xfrm>
          <a:prstGeom prst="rect">
            <a:avLst/>
          </a:prstGeom>
        </p:spPr>
      </p:pic>
      <p:sp>
        <p:nvSpPr>
          <p:cNvPr id="11" name="6 CuadroTexto"/>
          <p:cNvSpPr txBox="1"/>
          <p:nvPr/>
        </p:nvSpPr>
        <p:spPr>
          <a:xfrm>
            <a:off x="0" y="776890"/>
            <a:ext cx="12192000" cy="369332"/>
          </a:xfrm>
          <a:prstGeom prst="rect">
            <a:avLst/>
          </a:prstGeom>
          <a:solidFill>
            <a:schemeClr val="bg1">
              <a:lumMod val="50000"/>
            </a:schemeClr>
          </a:solidFill>
          <a:ln>
            <a:solidFill>
              <a:schemeClr val="bg1">
                <a:lumMod val="50000"/>
              </a:schemeClr>
            </a:solidFill>
          </a:ln>
        </p:spPr>
        <p:txBody>
          <a:bodyPr wrap="square">
            <a:spAutoFit/>
          </a:bodyPr>
          <a:lstStyle>
            <a:defPPr>
              <a:defRPr lang="ca-ES"/>
            </a:defPPr>
            <a:lvl1pPr algn="ctr">
              <a:defRPr b="1">
                <a:solidFill>
                  <a:schemeClr val="bg1"/>
                </a:solidFill>
                <a:latin typeface="Arial" panose="020B0604020202020204" pitchFamily="34" charset="0"/>
                <a:cs typeface="Arial" panose="020B0604020202020204" pitchFamily="34" charset="0"/>
              </a:defRPr>
            </a:lvl1pPr>
          </a:lstStyle>
          <a:p>
            <a:pPr lvl="0"/>
            <a:r>
              <a:rPr lang="es-ES" dirty="0"/>
              <a:t>INFORMES DEL EJERCICIO DEL CONTROL INTERNO</a:t>
            </a:r>
          </a:p>
        </p:txBody>
      </p:sp>
    </p:spTree>
    <p:extLst>
      <p:ext uri="{BB962C8B-B14F-4D97-AF65-F5344CB8AC3E}">
        <p14:creationId xmlns:p14="http://schemas.microsoft.com/office/powerpoint/2010/main" val="1806800323"/>
      </p:ext>
    </p:extLst>
  </p:cSld>
  <p:clrMapOvr>
    <a:masterClrMapping/>
  </p:clrMapOvr>
  <p:transition spd="slow" advTm="128968">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6 CuadroTexto"/>
          <p:cNvSpPr txBox="1"/>
          <p:nvPr/>
        </p:nvSpPr>
        <p:spPr>
          <a:xfrm>
            <a:off x="0" y="861556"/>
            <a:ext cx="12192000" cy="369332"/>
          </a:xfrm>
          <a:prstGeom prst="rect">
            <a:avLst/>
          </a:prstGeom>
          <a:solidFill>
            <a:schemeClr val="bg1">
              <a:lumMod val="50000"/>
            </a:schemeClr>
          </a:solidFill>
          <a:ln>
            <a:solidFill>
              <a:schemeClr val="bg1">
                <a:lumMod val="50000"/>
              </a:schemeClr>
            </a:solidFill>
          </a:ln>
        </p:spPr>
        <p:txBody>
          <a:bodyPr wrap="square">
            <a:spAutoFit/>
          </a:bodyPr>
          <a:lstStyle>
            <a:defPPr>
              <a:defRPr lang="ca-ES"/>
            </a:defPPr>
            <a:lvl1pPr algn="ctr">
              <a:defRPr b="1">
                <a:solidFill>
                  <a:schemeClr val="bg1"/>
                </a:solidFill>
                <a:latin typeface="Arial" panose="020B0604020202020204" pitchFamily="34" charset="0"/>
                <a:cs typeface="Arial" panose="020B0604020202020204" pitchFamily="34" charset="0"/>
              </a:defRPr>
            </a:lvl1pPr>
          </a:lstStyle>
          <a:p>
            <a:pPr lvl="0" algn="r"/>
            <a:r>
              <a:rPr lang="es-ES" dirty="0"/>
              <a:t>INFORME ANUAL SOBRE RESULTADOS FUNCIÓN INTERVENTORA (Art. 15.6, 27.2 y 28.2 RD 424/2017)</a:t>
            </a:r>
          </a:p>
        </p:txBody>
      </p:sp>
      <p:graphicFrame>
        <p:nvGraphicFramePr>
          <p:cNvPr id="16" name="Diagrama 15"/>
          <p:cNvGraphicFramePr/>
          <p:nvPr>
            <p:extLst>
              <p:ext uri="{D42A27DB-BD31-4B8C-83A1-F6EECF244321}">
                <p14:modId xmlns:p14="http://schemas.microsoft.com/office/powerpoint/2010/main" val="2628382675"/>
              </p:ext>
            </p:extLst>
          </p:nvPr>
        </p:nvGraphicFramePr>
        <p:xfrm>
          <a:off x="147402" y="1240926"/>
          <a:ext cx="11727207" cy="52892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8 Elipse"/>
          <p:cNvSpPr/>
          <p:nvPr/>
        </p:nvSpPr>
        <p:spPr>
          <a:xfrm>
            <a:off x="250166" y="810883"/>
            <a:ext cx="500332" cy="47445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ca-ES" sz="2800" b="1" dirty="0">
                <a:latin typeface="Arial" pitchFamily="34" charset="0"/>
                <a:cs typeface="Arial" pitchFamily="34" charset="0"/>
              </a:rPr>
              <a:t>1</a:t>
            </a:r>
          </a:p>
        </p:txBody>
      </p:sp>
      <p:pic>
        <p:nvPicPr>
          <p:cNvPr id="11" name="10 Imagen"/>
          <p:cNvPicPr/>
          <p:nvPr/>
        </p:nvPicPr>
        <p:blipFill>
          <a:blip r:embed="rId8" cstate="print"/>
          <a:stretch>
            <a:fillRect/>
          </a:stretch>
        </p:blipFill>
        <p:spPr>
          <a:xfrm>
            <a:off x="0" y="0"/>
            <a:ext cx="12192000" cy="711200"/>
          </a:xfrm>
          <a:prstGeom prst="rect">
            <a:avLst/>
          </a:prstGeom>
        </p:spPr>
      </p:pic>
    </p:spTree>
    <p:extLst>
      <p:ext uri="{BB962C8B-B14F-4D97-AF65-F5344CB8AC3E}">
        <p14:creationId xmlns:p14="http://schemas.microsoft.com/office/powerpoint/2010/main" val="2134892340"/>
      </p:ext>
    </p:extLst>
  </p:cSld>
  <p:clrMapOvr>
    <a:masterClrMapping/>
  </p:clrMapOvr>
  <p:transition spd="slow" advTm="82703">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6 CuadroTexto"/>
          <p:cNvSpPr txBox="1"/>
          <p:nvPr/>
        </p:nvSpPr>
        <p:spPr>
          <a:xfrm>
            <a:off x="0" y="861556"/>
            <a:ext cx="12192000" cy="369332"/>
          </a:xfrm>
          <a:prstGeom prst="rect">
            <a:avLst/>
          </a:prstGeom>
          <a:solidFill>
            <a:schemeClr val="bg1">
              <a:lumMod val="50000"/>
            </a:schemeClr>
          </a:solidFill>
          <a:ln>
            <a:solidFill>
              <a:schemeClr val="bg1">
                <a:lumMod val="50000"/>
              </a:schemeClr>
            </a:solidFill>
          </a:ln>
        </p:spPr>
        <p:txBody>
          <a:bodyPr wrap="square">
            <a:spAutoFit/>
          </a:bodyPr>
          <a:lstStyle>
            <a:defPPr>
              <a:defRPr lang="ca-ES"/>
            </a:defPPr>
            <a:lvl1pPr algn="ctr">
              <a:defRPr b="1">
                <a:solidFill>
                  <a:schemeClr val="bg1"/>
                </a:solidFill>
                <a:latin typeface="Arial" panose="020B0604020202020204" pitchFamily="34" charset="0"/>
                <a:cs typeface="Arial" panose="020B0604020202020204" pitchFamily="34" charset="0"/>
              </a:defRPr>
            </a:lvl1pPr>
          </a:lstStyle>
          <a:p>
            <a:pPr lvl="0" algn="r"/>
            <a:r>
              <a:rPr lang="es-ES" dirty="0"/>
              <a:t>INFORME ANUAL SOBRE RESULTADOS FUNCIÓN INTERVENTORA (Art. 15.6, 27.2 y 28.2 RD 424/2017)</a:t>
            </a:r>
          </a:p>
        </p:txBody>
      </p:sp>
      <p:sp>
        <p:nvSpPr>
          <p:cNvPr id="9" name="8 Elipse"/>
          <p:cNvSpPr/>
          <p:nvPr/>
        </p:nvSpPr>
        <p:spPr>
          <a:xfrm>
            <a:off x="250166" y="810883"/>
            <a:ext cx="500332" cy="47445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ca-ES" sz="2800" b="1" dirty="0">
                <a:latin typeface="Arial" pitchFamily="34" charset="0"/>
                <a:cs typeface="Arial" pitchFamily="34" charset="0"/>
              </a:rPr>
              <a:t>1</a:t>
            </a:r>
          </a:p>
        </p:txBody>
      </p:sp>
      <p:pic>
        <p:nvPicPr>
          <p:cNvPr id="11" name="10 Imagen"/>
          <p:cNvPicPr/>
          <p:nvPr/>
        </p:nvPicPr>
        <p:blipFill>
          <a:blip r:embed="rId3" cstate="print"/>
          <a:stretch>
            <a:fillRect/>
          </a:stretch>
        </p:blipFill>
        <p:spPr>
          <a:xfrm>
            <a:off x="0" y="0"/>
            <a:ext cx="12192000" cy="711200"/>
          </a:xfrm>
          <a:prstGeom prst="rect">
            <a:avLst/>
          </a:prstGeom>
        </p:spPr>
      </p:pic>
      <p:pic>
        <p:nvPicPr>
          <p:cNvPr id="3" name="Imagen 2">
            <a:extLst>
              <a:ext uri="{FF2B5EF4-FFF2-40B4-BE49-F238E27FC236}">
                <a16:creationId xmlns:a16="http://schemas.microsoft.com/office/drawing/2014/main" id="{D86A280A-7299-49C5-B608-53EB4FC043D5}"/>
              </a:ext>
            </a:extLst>
          </p:cNvPr>
          <p:cNvPicPr>
            <a:picLocks noChangeAspect="1"/>
          </p:cNvPicPr>
          <p:nvPr/>
        </p:nvPicPr>
        <p:blipFill>
          <a:blip r:embed="rId4"/>
          <a:stretch>
            <a:fillRect/>
          </a:stretch>
        </p:blipFill>
        <p:spPr>
          <a:xfrm>
            <a:off x="600840" y="1435692"/>
            <a:ext cx="3800475" cy="4895850"/>
          </a:xfrm>
          <a:prstGeom prst="rect">
            <a:avLst/>
          </a:prstGeom>
          <a:ln>
            <a:solidFill>
              <a:schemeClr val="tx1"/>
            </a:solidFill>
          </a:ln>
        </p:spPr>
      </p:pic>
      <p:pic>
        <p:nvPicPr>
          <p:cNvPr id="7" name="Imagen 6">
            <a:extLst>
              <a:ext uri="{FF2B5EF4-FFF2-40B4-BE49-F238E27FC236}">
                <a16:creationId xmlns:a16="http://schemas.microsoft.com/office/drawing/2014/main" id="{C45B91AC-C842-4CED-B762-D15EAA97C6FB}"/>
              </a:ext>
            </a:extLst>
          </p:cNvPr>
          <p:cNvPicPr>
            <a:picLocks noChangeAspect="1"/>
          </p:cNvPicPr>
          <p:nvPr/>
        </p:nvPicPr>
        <p:blipFill>
          <a:blip r:embed="rId5"/>
          <a:stretch>
            <a:fillRect/>
          </a:stretch>
        </p:blipFill>
        <p:spPr>
          <a:xfrm>
            <a:off x="3256785" y="1899518"/>
            <a:ext cx="8334375" cy="4857750"/>
          </a:xfrm>
          <a:prstGeom prst="rect">
            <a:avLst/>
          </a:prstGeom>
          <a:ln w="3175">
            <a:solidFill>
              <a:schemeClr val="tx1"/>
            </a:solidFill>
          </a:ln>
        </p:spPr>
      </p:pic>
    </p:spTree>
    <p:extLst>
      <p:ext uri="{BB962C8B-B14F-4D97-AF65-F5344CB8AC3E}">
        <p14:creationId xmlns:p14="http://schemas.microsoft.com/office/powerpoint/2010/main" val="2134892340"/>
      </p:ext>
    </p:extLst>
  </p:cSld>
  <p:clrMapOvr>
    <a:masterClrMapping/>
  </p:clrMapOvr>
  <p:transition spd="slow" advTm="82703">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6 CuadroTexto"/>
          <p:cNvSpPr txBox="1"/>
          <p:nvPr/>
        </p:nvSpPr>
        <p:spPr>
          <a:xfrm>
            <a:off x="0" y="861556"/>
            <a:ext cx="12192000" cy="646331"/>
          </a:xfrm>
          <a:prstGeom prst="rect">
            <a:avLst/>
          </a:prstGeom>
          <a:solidFill>
            <a:schemeClr val="bg1">
              <a:lumMod val="50000"/>
            </a:schemeClr>
          </a:solidFill>
          <a:ln>
            <a:solidFill>
              <a:schemeClr val="bg1">
                <a:lumMod val="50000"/>
              </a:schemeClr>
            </a:solidFill>
          </a:ln>
        </p:spPr>
        <p:txBody>
          <a:bodyPr wrap="square">
            <a:spAutoFit/>
          </a:bodyPr>
          <a:lstStyle>
            <a:defPPr>
              <a:defRPr lang="ca-ES"/>
            </a:defPPr>
            <a:lvl1pPr algn="ctr">
              <a:defRPr b="1">
                <a:solidFill>
                  <a:schemeClr val="bg1"/>
                </a:solidFill>
                <a:latin typeface="Arial" panose="020B0604020202020204" pitchFamily="34" charset="0"/>
                <a:cs typeface="Arial" panose="020B0604020202020204" pitchFamily="34" charset="0"/>
              </a:defRPr>
            </a:lvl1pPr>
          </a:lstStyle>
          <a:p>
            <a:pPr lvl="0"/>
            <a:r>
              <a:rPr lang="ca-ES" dirty="0"/>
              <a:t>            INFORME DE RESULTADOS DE LAS ACTUACIONES DE CONTROL PERMANENTE Y DE CADA UNA DE LAS AUDITORÍAS  (ART. 36 RD 424/2017) </a:t>
            </a:r>
          </a:p>
        </p:txBody>
      </p:sp>
      <p:graphicFrame>
        <p:nvGraphicFramePr>
          <p:cNvPr id="16" name="Diagrama 15"/>
          <p:cNvGraphicFramePr/>
          <p:nvPr>
            <p:extLst>
              <p:ext uri="{D42A27DB-BD31-4B8C-83A1-F6EECF244321}">
                <p14:modId xmlns:p14="http://schemas.microsoft.com/office/powerpoint/2010/main" val="3259902932"/>
              </p:ext>
            </p:extLst>
          </p:nvPr>
        </p:nvGraphicFramePr>
        <p:xfrm>
          <a:off x="104272" y="1603233"/>
          <a:ext cx="11938206" cy="52892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8 Elipse"/>
          <p:cNvSpPr/>
          <p:nvPr/>
        </p:nvSpPr>
        <p:spPr>
          <a:xfrm>
            <a:off x="172528" y="931653"/>
            <a:ext cx="500332" cy="47445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ca-ES" sz="2800" b="1" dirty="0">
                <a:latin typeface="Arial" pitchFamily="34" charset="0"/>
                <a:cs typeface="Arial" pitchFamily="34" charset="0"/>
              </a:rPr>
              <a:t>2</a:t>
            </a:r>
          </a:p>
        </p:txBody>
      </p:sp>
      <p:pic>
        <p:nvPicPr>
          <p:cNvPr id="11" name="10 Imagen"/>
          <p:cNvPicPr/>
          <p:nvPr/>
        </p:nvPicPr>
        <p:blipFill>
          <a:blip r:embed="rId8" cstate="print"/>
          <a:stretch>
            <a:fillRect/>
          </a:stretch>
        </p:blipFill>
        <p:spPr>
          <a:xfrm>
            <a:off x="0" y="0"/>
            <a:ext cx="12192000" cy="711200"/>
          </a:xfrm>
          <a:prstGeom prst="rect">
            <a:avLst/>
          </a:prstGeom>
        </p:spPr>
      </p:pic>
    </p:spTree>
    <p:extLst>
      <p:ext uri="{BB962C8B-B14F-4D97-AF65-F5344CB8AC3E}">
        <p14:creationId xmlns:p14="http://schemas.microsoft.com/office/powerpoint/2010/main" val="2134892340"/>
      </p:ext>
    </p:extLst>
  </p:cSld>
  <p:clrMapOvr>
    <a:masterClrMapping/>
  </p:clrMapOvr>
  <p:transition spd="slow" advTm="72266">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6 CuadroTexto"/>
          <p:cNvSpPr txBox="1"/>
          <p:nvPr/>
        </p:nvSpPr>
        <p:spPr>
          <a:xfrm>
            <a:off x="0" y="861556"/>
            <a:ext cx="12192000" cy="646331"/>
          </a:xfrm>
          <a:prstGeom prst="rect">
            <a:avLst/>
          </a:prstGeom>
          <a:solidFill>
            <a:schemeClr val="bg1">
              <a:lumMod val="50000"/>
            </a:schemeClr>
          </a:solidFill>
          <a:ln>
            <a:solidFill>
              <a:schemeClr val="bg1">
                <a:lumMod val="50000"/>
              </a:schemeClr>
            </a:solidFill>
          </a:ln>
        </p:spPr>
        <p:txBody>
          <a:bodyPr wrap="square">
            <a:spAutoFit/>
          </a:bodyPr>
          <a:lstStyle>
            <a:defPPr>
              <a:defRPr lang="ca-ES"/>
            </a:defPPr>
            <a:lvl1pPr algn="ctr">
              <a:defRPr b="1">
                <a:solidFill>
                  <a:schemeClr val="bg1"/>
                </a:solidFill>
                <a:latin typeface="Arial" panose="020B0604020202020204" pitchFamily="34" charset="0"/>
                <a:cs typeface="Arial" panose="020B0604020202020204" pitchFamily="34" charset="0"/>
              </a:defRPr>
            </a:lvl1pPr>
          </a:lstStyle>
          <a:p>
            <a:pPr lvl="0"/>
            <a:r>
              <a:rPr lang="ca-ES" dirty="0"/>
              <a:t>            INFORME DE RESULTADOS DE LAS ACTUACIONES DE CONTROL PERMANENTE Y DE CADA UNA DE LAS AUDITORÍAS  (ART. 36 RD 424/2017) </a:t>
            </a:r>
          </a:p>
        </p:txBody>
      </p:sp>
      <p:sp>
        <p:nvSpPr>
          <p:cNvPr id="9" name="8 Elipse"/>
          <p:cNvSpPr/>
          <p:nvPr/>
        </p:nvSpPr>
        <p:spPr>
          <a:xfrm>
            <a:off x="172528" y="931653"/>
            <a:ext cx="500332" cy="47445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ca-ES" sz="2800" b="1" dirty="0">
                <a:latin typeface="Arial" pitchFamily="34" charset="0"/>
                <a:cs typeface="Arial" pitchFamily="34" charset="0"/>
              </a:rPr>
              <a:t>2</a:t>
            </a:r>
          </a:p>
        </p:txBody>
      </p:sp>
      <p:pic>
        <p:nvPicPr>
          <p:cNvPr id="11" name="10 Imagen"/>
          <p:cNvPicPr/>
          <p:nvPr/>
        </p:nvPicPr>
        <p:blipFill>
          <a:blip r:embed="rId3" cstate="print"/>
          <a:stretch>
            <a:fillRect/>
          </a:stretch>
        </p:blipFill>
        <p:spPr>
          <a:xfrm>
            <a:off x="0" y="0"/>
            <a:ext cx="12192000" cy="711200"/>
          </a:xfrm>
          <a:prstGeom prst="rect">
            <a:avLst/>
          </a:prstGeom>
        </p:spPr>
      </p:pic>
      <p:pic>
        <p:nvPicPr>
          <p:cNvPr id="3" name="Imagen 2">
            <a:extLst>
              <a:ext uri="{FF2B5EF4-FFF2-40B4-BE49-F238E27FC236}">
                <a16:creationId xmlns:a16="http://schemas.microsoft.com/office/drawing/2014/main" id="{23C48841-2053-4B10-A250-D1F1B44FD826}"/>
              </a:ext>
            </a:extLst>
          </p:cNvPr>
          <p:cNvPicPr>
            <a:picLocks noChangeAspect="1"/>
          </p:cNvPicPr>
          <p:nvPr/>
        </p:nvPicPr>
        <p:blipFill>
          <a:blip r:embed="rId4"/>
          <a:stretch>
            <a:fillRect/>
          </a:stretch>
        </p:blipFill>
        <p:spPr>
          <a:xfrm>
            <a:off x="422694" y="1658243"/>
            <a:ext cx="3781425" cy="4733925"/>
          </a:xfrm>
          <a:prstGeom prst="rect">
            <a:avLst/>
          </a:prstGeom>
          <a:ln>
            <a:solidFill>
              <a:schemeClr val="tx1"/>
            </a:solidFill>
          </a:ln>
        </p:spPr>
      </p:pic>
      <p:pic>
        <p:nvPicPr>
          <p:cNvPr id="7" name="Imagen 6">
            <a:extLst>
              <a:ext uri="{FF2B5EF4-FFF2-40B4-BE49-F238E27FC236}">
                <a16:creationId xmlns:a16="http://schemas.microsoft.com/office/drawing/2014/main" id="{5A7D1ED8-B44A-4467-833B-8FDC67EBF3F7}"/>
              </a:ext>
            </a:extLst>
          </p:cNvPr>
          <p:cNvPicPr>
            <a:picLocks noChangeAspect="1"/>
          </p:cNvPicPr>
          <p:nvPr/>
        </p:nvPicPr>
        <p:blipFill>
          <a:blip r:embed="rId5"/>
          <a:stretch>
            <a:fillRect/>
          </a:stretch>
        </p:blipFill>
        <p:spPr>
          <a:xfrm>
            <a:off x="3823666" y="1858204"/>
            <a:ext cx="8096250" cy="4867275"/>
          </a:xfrm>
          <a:prstGeom prst="rect">
            <a:avLst/>
          </a:prstGeom>
          <a:ln>
            <a:solidFill>
              <a:schemeClr val="tx1"/>
            </a:solidFill>
          </a:ln>
        </p:spPr>
      </p:pic>
    </p:spTree>
    <p:extLst>
      <p:ext uri="{BB962C8B-B14F-4D97-AF65-F5344CB8AC3E}">
        <p14:creationId xmlns:p14="http://schemas.microsoft.com/office/powerpoint/2010/main" val="2134892340"/>
      </p:ext>
    </p:extLst>
  </p:cSld>
  <p:clrMapOvr>
    <a:masterClrMapping/>
  </p:clrMapOvr>
  <p:transition spd="slow" advTm="72266">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6 CuadroTexto"/>
          <p:cNvSpPr txBox="1"/>
          <p:nvPr/>
        </p:nvSpPr>
        <p:spPr>
          <a:xfrm>
            <a:off x="0" y="861556"/>
            <a:ext cx="12192000" cy="369332"/>
          </a:xfrm>
          <a:prstGeom prst="rect">
            <a:avLst/>
          </a:prstGeom>
          <a:solidFill>
            <a:schemeClr val="bg1">
              <a:lumMod val="50000"/>
            </a:schemeClr>
          </a:solidFill>
          <a:ln>
            <a:solidFill>
              <a:schemeClr val="bg1">
                <a:lumMod val="50000"/>
              </a:schemeClr>
            </a:solidFill>
          </a:ln>
        </p:spPr>
        <p:txBody>
          <a:bodyPr wrap="square">
            <a:spAutoFit/>
          </a:bodyPr>
          <a:lstStyle>
            <a:defPPr>
              <a:defRPr lang="ca-ES"/>
            </a:defPPr>
            <a:lvl1pPr algn="ctr">
              <a:defRPr b="1">
                <a:solidFill>
                  <a:schemeClr val="bg1"/>
                </a:solidFill>
                <a:latin typeface="Arial" panose="020B0604020202020204" pitchFamily="34" charset="0"/>
                <a:cs typeface="Arial" panose="020B0604020202020204" pitchFamily="34" charset="0"/>
              </a:defRPr>
            </a:lvl1pPr>
          </a:lstStyle>
          <a:p>
            <a:pPr lvl="0"/>
            <a:r>
              <a:rPr lang="ca-ES" dirty="0"/>
              <a:t>INFORME RESUMEN ANUAL RESULTADOS DEL CONTROL INTERNO (ART. 37 RD 424/2017)</a:t>
            </a:r>
          </a:p>
        </p:txBody>
      </p:sp>
      <p:sp>
        <p:nvSpPr>
          <p:cNvPr id="9" name="8 Elipse"/>
          <p:cNvSpPr/>
          <p:nvPr/>
        </p:nvSpPr>
        <p:spPr>
          <a:xfrm>
            <a:off x="250166" y="810883"/>
            <a:ext cx="500332" cy="47445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ca-ES" sz="2800" b="1" dirty="0">
                <a:latin typeface="Arial" pitchFamily="34" charset="0"/>
                <a:cs typeface="Arial" pitchFamily="34" charset="0"/>
              </a:rPr>
              <a:t>3</a:t>
            </a:r>
          </a:p>
        </p:txBody>
      </p:sp>
      <p:graphicFrame>
        <p:nvGraphicFramePr>
          <p:cNvPr id="10" name="Diagrama 15"/>
          <p:cNvGraphicFramePr/>
          <p:nvPr>
            <p:extLst>
              <p:ext uri="{D42A27DB-BD31-4B8C-83A1-F6EECF244321}">
                <p14:modId xmlns:p14="http://schemas.microsoft.com/office/powerpoint/2010/main" val="2628382675"/>
              </p:ext>
            </p:extLst>
          </p:nvPr>
        </p:nvGraphicFramePr>
        <p:xfrm>
          <a:off x="138935" y="1319843"/>
          <a:ext cx="11727207" cy="5408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12 Imagen"/>
          <p:cNvPicPr/>
          <p:nvPr/>
        </p:nvPicPr>
        <p:blipFill>
          <a:blip r:embed="rId8" cstate="print"/>
          <a:stretch>
            <a:fillRect/>
          </a:stretch>
        </p:blipFill>
        <p:spPr>
          <a:xfrm>
            <a:off x="0" y="0"/>
            <a:ext cx="12192000" cy="711200"/>
          </a:xfrm>
          <a:prstGeom prst="rect">
            <a:avLst/>
          </a:prstGeom>
        </p:spPr>
      </p:pic>
    </p:spTree>
    <p:extLst>
      <p:ext uri="{BB962C8B-B14F-4D97-AF65-F5344CB8AC3E}">
        <p14:creationId xmlns:p14="http://schemas.microsoft.com/office/powerpoint/2010/main" val="2134892340"/>
      </p:ext>
    </p:extLst>
  </p:cSld>
  <p:clrMapOvr>
    <a:masterClrMapping/>
  </p:clrMapOvr>
  <p:transition spd="slow" advTm="151203">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6 CuadroTexto"/>
          <p:cNvSpPr txBox="1"/>
          <p:nvPr/>
        </p:nvSpPr>
        <p:spPr>
          <a:xfrm>
            <a:off x="0" y="861556"/>
            <a:ext cx="12192000" cy="369332"/>
          </a:xfrm>
          <a:prstGeom prst="rect">
            <a:avLst/>
          </a:prstGeom>
          <a:solidFill>
            <a:schemeClr val="bg1">
              <a:lumMod val="50000"/>
            </a:schemeClr>
          </a:solidFill>
          <a:ln>
            <a:solidFill>
              <a:schemeClr val="bg1">
                <a:lumMod val="50000"/>
              </a:schemeClr>
            </a:solidFill>
          </a:ln>
        </p:spPr>
        <p:txBody>
          <a:bodyPr wrap="square">
            <a:spAutoFit/>
          </a:bodyPr>
          <a:lstStyle>
            <a:defPPr>
              <a:defRPr lang="ca-ES"/>
            </a:defPPr>
            <a:lvl1pPr algn="ctr">
              <a:defRPr b="1">
                <a:solidFill>
                  <a:schemeClr val="bg1"/>
                </a:solidFill>
                <a:latin typeface="Arial" panose="020B0604020202020204" pitchFamily="34" charset="0"/>
                <a:cs typeface="Arial" panose="020B0604020202020204" pitchFamily="34" charset="0"/>
              </a:defRPr>
            </a:lvl1pPr>
          </a:lstStyle>
          <a:p>
            <a:pPr lvl="0"/>
            <a:r>
              <a:rPr lang="ca-ES" dirty="0"/>
              <a:t>INFORME RESUMEN ANUAL RESULTADOS DEL CONTROL INTERNO (ART. 37 RD 424/2017)</a:t>
            </a:r>
          </a:p>
        </p:txBody>
      </p:sp>
      <p:sp>
        <p:nvSpPr>
          <p:cNvPr id="9" name="8 Elipse"/>
          <p:cNvSpPr/>
          <p:nvPr/>
        </p:nvSpPr>
        <p:spPr>
          <a:xfrm>
            <a:off x="250166" y="810883"/>
            <a:ext cx="500332" cy="47445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ca-ES" sz="2800" b="1" dirty="0">
                <a:latin typeface="Arial" pitchFamily="34" charset="0"/>
                <a:cs typeface="Arial" pitchFamily="34" charset="0"/>
              </a:rPr>
              <a:t>3</a:t>
            </a:r>
          </a:p>
        </p:txBody>
      </p:sp>
      <p:pic>
        <p:nvPicPr>
          <p:cNvPr id="13" name="12 Imagen"/>
          <p:cNvPicPr/>
          <p:nvPr/>
        </p:nvPicPr>
        <p:blipFill>
          <a:blip r:embed="rId3" cstate="print"/>
          <a:stretch>
            <a:fillRect/>
          </a:stretch>
        </p:blipFill>
        <p:spPr>
          <a:xfrm>
            <a:off x="0" y="0"/>
            <a:ext cx="12192000" cy="711200"/>
          </a:xfrm>
          <a:prstGeom prst="rect">
            <a:avLst/>
          </a:prstGeom>
        </p:spPr>
      </p:pic>
      <p:pic>
        <p:nvPicPr>
          <p:cNvPr id="3" name="Imagen 2">
            <a:extLst>
              <a:ext uri="{FF2B5EF4-FFF2-40B4-BE49-F238E27FC236}">
                <a16:creationId xmlns:a16="http://schemas.microsoft.com/office/drawing/2014/main" id="{1069C748-89B3-4DEF-94AD-0CFADA83E60F}"/>
              </a:ext>
            </a:extLst>
          </p:cNvPr>
          <p:cNvPicPr>
            <a:picLocks noChangeAspect="1"/>
          </p:cNvPicPr>
          <p:nvPr/>
        </p:nvPicPr>
        <p:blipFill>
          <a:blip r:embed="rId4"/>
          <a:stretch>
            <a:fillRect/>
          </a:stretch>
        </p:blipFill>
        <p:spPr>
          <a:xfrm>
            <a:off x="250166" y="1381244"/>
            <a:ext cx="3657600" cy="4838700"/>
          </a:xfrm>
          <a:prstGeom prst="rect">
            <a:avLst/>
          </a:prstGeom>
          <a:ln>
            <a:solidFill>
              <a:schemeClr val="tx1"/>
            </a:solidFill>
          </a:ln>
        </p:spPr>
      </p:pic>
      <p:pic>
        <p:nvPicPr>
          <p:cNvPr id="7" name="Imagen 6">
            <a:extLst>
              <a:ext uri="{FF2B5EF4-FFF2-40B4-BE49-F238E27FC236}">
                <a16:creationId xmlns:a16="http://schemas.microsoft.com/office/drawing/2014/main" id="{1B10308A-6E37-44B0-9830-2B60E68AE60A}"/>
              </a:ext>
            </a:extLst>
          </p:cNvPr>
          <p:cNvPicPr>
            <a:picLocks noChangeAspect="1"/>
          </p:cNvPicPr>
          <p:nvPr/>
        </p:nvPicPr>
        <p:blipFill>
          <a:blip r:embed="rId5"/>
          <a:stretch>
            <a:fillRect/>
          </a:stretch>
        </p:blipFill>
        <p:spPr>
          <a:xfrm>
            <a:off x="3374005" y="1524000"/>
            <a:ext cx="8505119" cy="5201478"/>
          </a:xfrm>
          <a:prstGeom prst="rect">
            <a:avLst/>
          </a:prstGeom>
          <a:ln>
            <a:solidFill>
              <a:schemeClr val="tx1"/>
            </a:solidFill>
          </a:ln>
        </p:spPr>
      </p:pic>
    </p:spTree>
    <p:extLst>
      <p:ext uri="{BB962C8B-B14F-4D97-AF65-F5344CB8AC3E}">
        <p14:creationId xmlns:p14="http://schemas.microsoft.com/office/powerpoint/2010/main" val="2134892340"/>
      </p:ext>
    </p:extLst>
  </p:cSld>
  <p:clrMapOvr>
    <a:masterClrMapping/>
  </p:clrMapOvr>
  <p:transition spd="slow" advTm="151203">
    <p:random/>
  </p:transition>
</p:sld>
</file>

<file path=ppt/theme/theme1.xml><?xml version="1.0" encoding="utf-8"?>
<a:theme xmlns:a="http://schemas.openxmlformats.org/drawingml/2006/main" name="Tema de l'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l'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l'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7972</TotalTime>
  <Words>1564</Words>
  <Application>Microsoft Office PowerPoint</Application>
  <PresentationFormat>Panorámica</PresentationFormat>
  <Paragraphs>129</Paragraphs>
  <Slides>10</Slides>
  <Notes>10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Tema de l'Office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 del PowerPoint</dc:title>
  <dc:creator>Xavier Roqueta</dc:creator>
  <cp:lastModifiedBy>Mireia</cp:lastModifiedBy>
  <cp:revision>529</cp:revision>
  <cp:lastPrinted>2020-02-03T08:38:00Z</cp:lastPrinted>
  <dcterms:created xsi:type="dcterms:W3CDTF">2019-02-26T14:15:56Z</dcterms:created>
  <dcterms:modified xsi:type="dcterms:W3CDTF">2020-05-06T09:00:05Z</dcterms:modified>
</cp:coreProperties>
</file>