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Default Extension="mp3" ContentType="audio/mpe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slideshow.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77" r:id="rId2"/>
    <p:sldId id="278" r:id="rId3"/>
    <p:sldId id="279" r:id="rId4"/>
    <p:sldId id="280" r:id="rId5"/>
    <p:sldId id="281" r:id="rId6"/>
    <p:sldId id="282" r:id="rId7"/>
    <p:sldId id="283" r:id="rId8"/>
    <p:sldId id="284" r:id="rId9"/>
    <p:sldId id="285" r:id="rId10"/>
    <p:sldId id="286" r:id="rId11"/>
  </p:sldIdLst>
  <p:sldSz cx="12192000" cy="6858000"/>
  <p:notesSz cx="6797675" cy="9928225"/>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F3AA79"/>
    <a:srgbClr val="CC0000"/>
    <a:srgbClr val="99FFCC"/>
    <a:srgbClr val="00CC99"/>
    <a:srgbClr val="B0DD7F"/>
    <a:srgbClr val="FFCCFF"/>
    <a:srgbClr val="A3E7FF"/>
    <a:srgbClr val="65D7FF"/>
    <a:srgbClr val="8BE1FF"/>
    <a:srgbClr val="255F93"/>
  </p:clrMru>
</p:presentationPr>
</file>

<file path=ppt/tableStyles.xml><?xml version="1.0" encoding="utf-8"?>
<a:tblStyleLst xmlns:a="http://schemas.openxmlformats.org/drawingml/2006/main" def="{5C22544A-7EE6-4342-B048-85BDC9FD1C3A}">
  <a:tblStyle styleId="{21E4AEA4-8DFA-4A89-87EB-49C32662AFE0}" styleName="Estil mitjà 2 - èmfas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 mitjà 3 - èmfasi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Estil clar 1 - èmfasi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 mitjà 1 - èmfasi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 mitjà 1 - èmfasi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Sense estil ni q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 clar 1 - èmfasi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227" autoAdjust="0"/>
  </p:normalViewPr>
  <p:slideViewPr>
    <p:cSldViewPr snapToGrid="0">
      <p:cViewPr varScale="1">
        <p:scale>
          <a:sx n="88" d="100"/>
          <a:sy n="88" d="100"/>
        </p:scale>
        <p:origin x="-422" y="-77"/>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0A23C-1901-48CA-96A0-836019823CE7}"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s-ES"/>
        </a:p>
      </dgm:t>
    </dgm:pt>
    <dgm:pt modelId="{94EDC56B-34B0-4373-8AE0-EDF8F2F871F1}">
      <dgm:prSet phldrT="[Texto]" custT="1"/>
      <dgm:spPr>
        <a:solidFill>
          <a:schemeClr val="bg1">
            <a:lumMod val="95000"/>
          </a:schemeClr>
        </a:solidFill>
        <a:ln w="28575">
          <a:solidFill>
            <a:srgbClr val="C00000"/>
          </a:solidFill>
        </a:ln>
      </dgm:spPr>
      <dgm:t>
        <a:bodyPr/>
        <a:lstStyle/>
        <a:p>
          <a:r>
            <a:rPr lang="es-ES" sz="1050" b="1" dirty="0">
              <a:solidFill>
                <a:schemeClr val="bg2">
                  <a:lumMod val="25000"/>
                </a:schemeClr>
              </a:solidFill>
              <a:latin typeface="Arial" panose="020B0604020202020204" pitchFamily="34" charset="0"/>
              <a:cs typeface="Arial" panose="020B0604020202020204" pitchFamily="34" charset="0"/>
            </a:rPr>
            <a:t>CONTROL INTERN</a:t>
          </a:r>
        </a:p>
      </dgm:t>
    </dgm:pt>
    <dgm:pt modelId="{37EB8086-7DEE-4CAF-8A5A-05030384871C}" type="parTrans" cxnId="{89A388B2-0273-481E-ABBB-B84C8AE6836E}">
      <dgm:prSet/>
      <dgm:spPr/>
      <dgm:t>
        <a:bodyPr/>
        <a:lstStyle/>
        <a:p>
          <a:endParaRPr lang="es-ES">
            <a:solidFill>
              <a:schemeClr val="bg2">
                <a:lumMod val="50000"/>
              </a:schemeClr>
            </a:solidFill>
          </a:endParaRPr>
        </a:p>
      </dgm:t>
    </dgm:pt>
    <dgm:pt modelId="{11C7CE82-375C-4A18-A6E1-F7FE0C6C52A7}" type="sibTrans" cxnId="{89A388B2-0273-481E-ABBB-B84C8AE6836E}">
      <dgm:prSet/>
      <dgm:spPr/>
      <dgm:t>
        <a:bodyPr/>
        <a:lstStyle/>
        <a:p>
          <a:endParaRPr lang="es-ES">
            <a:solidFill>
              <a:schemeClr val="bg2">
                <a:lumMod val="50000"/>
              </a:schemeClr>
            </a:solidFill>
          </a:endParaRPr>
        </a:p>
      </dgm:t>
    </dgm:pt>
    <dgm:pt modelId="{1114F8FC-87AF-4CF0-A090-60562CD97786}">
      <dgm:prSet phldrT="[Texto]" custT="1"/>
      <dgm:spPr>
        <a:ln>
          <a:solidFill>
            <a:srgbClr val="C00000"/>
          </a:solidFill>
        </a:ln>
      </dgm:spPr>
      <dgm:t>
        <a:bodyPr/>
        <a:lstStyle/>
        <a:p>
          <a:r>
            <a:rPr lang="es-ES" sz="1000" b="1" dirty="0">
              <a:solidFill>
                <a:schemeClr val="bg2">
                  <a:lumMod val="25000"/>
                </a:schemeClr>
              </a:solidFill>
              <a:latin typeface="Arial" panose="020B0604020202020204" pitchFamily="34" charset="0"/>
              <a:cs typeface="Arial" panose="020B0604020202020204" pitchFamily="34" charset="0"/>
            </a:rPr>
            <a:t>FUNCIÓ INTERVENTORA</a:t>
          </a:r>
        </a:p>
      </dgm:t>
    </dgm:pt>
    <dgm:pt modelId="{AB6346E1-2663-4AB2-A5D3-BFA8E2FBDEE6}" type="parTrans" cxnId="{F0D50A5F-E138-470B-864F-A0D010802AAA}">
      <dgm:prSet/>
      <dgm:spPr>
        <a:ln>
          <a:solidFill>
            <a:srgbClr val="C00000"/>
          </a:solidFill>
        </a:ln>
      </dgm:spPr>
      <dgm:t>
        <a:bodyPr/>
        <a:lstStyle/>
        <a:p>
          <a:endParaRPr lang="es-ES" sz="1000" b="1">
            <a:solidFill>
              <a:schemeClr val="bg2">
                <a:lumMod val="50000"/>
              </a:schemeClr>
            </a:solidFill>
            <a:latin typeface="Arial" panose="020B0604020202020204" pitchFamily="34" charset="0"/>
            <a:cs typeface="Arial" panose="020B0604020202020204" pitchFamily="34" charset="0"/>
          </a:endParaRPr>
        </a:p>
      </dgm:t>
    </dgm:pt>
    <dgm:pt modelId="{AF46B3FB-0D18-432E-A6CD-9526A075D299}" type="sibTrans" cxnId="{F0D50A5F-E138-470B-864F-A0D010802AAA}">
      <dgm:prSet/>
      <dgm:spPr/>
      <dgm:t>
        <a:bodyPr/>
        <a:lstStyle/>
        <a:p>
          <a:endParaRPr lang="es-ES">
            <a:solidFill>
              <a:schemeClr val="bg2">
                <a:lumMod val="50000"/>
              </a:schemeClr>
            </a:solidFill>
          </a:endParaRPr>
        </a:p>
      </dgm:t>
    </dgm:pt>
    <dgm:pt modelId="{2D6DEFD0-D1BF-4C60-B115-D4995A35811A}">
      <dgm:prSet phldrT="[Texto]" custT="1"/>
      <dgm:spPr>
        <a:ln>
          <a:solidFill>
            <a:srgbClr val="C00000"/>
          </a:solidFill>
        </a:ln>
      </dgm:spPr>
      <dgm:t>
        <a:bodyPr/>
        <a:lstStyle/>
        <a:p>
          <a:r>
            <a:rPr lang="es-ES" sz="1000" b="1" dirty="0">
              <a:solidFill>
                <a:schemeClr val="bg2">
                  <a:lumMod val="25000"/>
                </a:schemeClr>
              </a:solidFill>
              <a:latin typeface="Arial" panose="020B0604020202020204" pitchFamily="34" charset="0"/>
              <a:cs typeface="Arial" panose="020B0604020202020204" pitchFamily="34" charset="0"/>
            </a:rPr>
            <a:t>CONTROL FINANCER</a:t>
          </a:r>
        </a:p>
      </dgm:t>
    </dgm:pt>
    <dgm:pt modelId="{0FBDCB78-08A6-4AE0-B563-53635D9659F3}" type="parTrans" cxnId="{61EDF8B4-61B2-4C71-AABF-996D6141329F}">
      <dgm:prSet/>
      <dgm:spPr>
        <a:ln>
          <a:solidFill>
            <a:srgbClr val="C00000"/>
          </a:solidFill>
        </a:ln>
      </dgm:spPr>
      <dgm:t>
        <a:bodyPr/>
        <a:lstStyle/>
        <a:p>
          <a:endParaRPr lang="es-ES" sz="1000" b="1">
            <a:solidFill>
              <a:schemeClr val="bg2">
                <a:lumMod val="50000"/>
              </a:schemeClr>
            </a:solidFill>
            <a:latin typeface="Arial" panose="020B0604020202020204" pitchFamily="34" charset="0"/>
            <a:cs typeface="Arial" panose="020B0604020202020204" pitchFamily="34" charset="0"/>
          </a:endParaRPr>
        </a:p>
      </dgm:t>
    </dgm:pt>
    <dgm:pt modelId="{67AE6180-F083-4D9F-A199-122C300DEED5}" type="sibTrans" cxnId="{61EDF8B4-61B2-4C71-AABF-996D6141329F}">
      <dgm:prSet/>
      <dgm:spPr/>
      <dgm:t>
        <a:bodyPr/>
        <a:lstStyle/>
        <a:p>
          <a:endParaRPr lang="es-ES">
            <a:solidFill>
              <a:schemeClr val="bg2">
                <a:lumMod val="50000"/>
              </a:schemeClr>
            </a:solidFill>
          </a:endParaRPr>
        </a:p>
      </dgm:t>
    </dgm:pt>
    <dgm:pt modelId="{13ACF03F-377E-4F83-9132-5681E08ED11C}">
      <dgm:prSet phldrT="[Texto]" custT="1"/>
      <dgm:spPr>
        <a:solidFill>
          <a:schemeClr val="bg2"/>
        </a:solidFill>
        <a:ln w="31750">
          <a:solidFill>
            <a:srgbClr val="C00000"/>
          </a:solidFill>
        </a:ln>
      </dgm:spPr>
      <dgm:t>
        <a:bodyPr/>
        <a:lstStyle/>
        <a:p>
          <a:r>
            <a:rPr lang="es-ES" sz="1000" b="1" dirty="0">
              <a:solidFill>
                <a:srgbClr val="C00000"/>
              </a:solidFill>
              <a:latin typeface="Arial" panose="020B0604020202020204" pitchFamily="34" charset="0"/>
              <a:cs typeface="Arial" panose="020B0604020202020204" pitchFamily="34" charset="0"/>
            </a:rPr>
            <a:t>INFORME ANUAL SOBRE RESULTATS FUNCIÓ INTERVENTORA</a:t>
          </a:r>
        </a:p>
        <a:p>
          <a:r>
            <a:rPr lang="es-ES" sz="950" b="1" dirty="0">
              <a:solidFill>
                <a:srgbClr val="C00000"/>
              </a:solidFill>
              <a:latin typeface="Arial" panose="020B0604020202020204" pitchFamily="34" charset="0"/>
              <a:cs typeface="Arial" panose="020B0604020202020204" pitchFamily="34" charset="0"/>
            </a:rPr>
            <a:t>(Art. 15.6, 27.2 i 28.2 RD 424/2017)</a:t>
          </a:r>
        </a:p>
      </dgm:t>
    </dgm:pt>
    <dgm:pt modelId="{852B6ECD-AB96-44BC-9749-1084DE2830FA}" type="parTrans" cxnId="{92CA4053-32F8-480E-95F7-FBAA46B1E08C}">
      <dgm:prSet/>
      <dgm:spPr>
        <a:ln>
          <a:solidFill>
            <a:srgbClr val="C00000"/>
          </a:solidFill>
        </a:ln>
      </dgm:spPr>
      <dgm:t>
        <a:bodyPr/>
        <a:lstStyle/>
        <a:p>
          <a:endParaRPr lang="es-ES" sz="1000" b="1">
            <a:solidFill>
              <a:schemeClr val="bg2">
                <a:lumMod val="50000"/>
              </a:schemeClr>
            </a:solidFill>
            <a:latin typeface="Arial" panose="020B0604020202020204" pitchFamily="34" charset="0"/>
            <a:cs typeface="Arial" panose="020B0604020202020204" pitchFamily="34" charset="0"/>
          </a:endParaRPr>
        </a:p>
      </dgm:t>
    </dgm:pt>
    <dgm:pt modelId="{CA108391-CDA1-4A9C-B0CD-364368E5F75C}" type="sibTrans" cxnId="{92CA4053-32F8-480E-95F7-FBAA46B1E08C}">
      <dgm:prSet/>
      <dgm:spPr/>
      <dgm:t>
        <a:bodyPr/>
        <a:lstStyle/>
        <a:p>
          <a:endParaRPr lang="es-ES">
            <a:solidFill>
              <a:schemeClr val="bg2">
                <a:lumMod val="50000"/>
              </a:schemeClr>
            </a:solidFill>
          </a:endParaRPr>
        </a:p>
      </dgm:t>
    </dgm:pt>
    <dgm:pt modelId="{E5AF5C95-0534-456F-BF93-6AE97D99E4C1}">
      <dgm:prSet phldrT="[Texto]" custT="1"/>
      <dgm:spPr>
        <a:solidFill>
          <a:schemeClr val="bg2"/>
        </a:solidFill>
        <a:ln w="31750">
          <a:solidFill>
            <a:srgbClr val="C00000"/>
          </a:solidFill>
        </a:ln>
      </dgm:spPr>
      <dgm:t>
        <a:bodyPr/>
        <a:lstStyle/>
        <a:p>
          <a:r>
            <a:rPr lang="es-ES" sz="1000" b="1" dirty="0">
              <a:solidFill>
                <a:srgbClr val="C00000"/>
              </a:solidFill>
              <a:latin typeface="Arial" panose="020B0604020202020204" pitchFamily="34" charset="0"/>
              <a:cs typeface="Arial" panose="020B0604020202020204" pitchFamily="34" charset="0"/>
            </a:rPr>
            <a:t>REMISSIÓ ANUAL SOBRE RESULTATS FUNCIÓ INTERVENTORA</a:t>
          </a:r>
        </a:p>
        <a:p>
          <a:r>
            <a:rPr lang="es-ES" sz="950" b="1" dirty="0">
              <a:solidFill>
                <a:srgbClr val="C00000"/>
              </a:solidFill>
              <a:latin typeface="Arial" panose="020B0604020202020204" pitchFamily="34" charset="0"/>
              <a:cs typeface="Arial" panose="020B0604020202020204" pitchFamily="34" charset="0"/>
            </a:rPr>
            <a:t>(Art. 12.5, 15.7 i 28.2 RD 424/2017)</a:t>
          </a:r>
        </a:p>
      </dgm:t>
    </dgm:pt>
    <dgm:pt modelId="{0CDF489F-F844-4622-9CC5-7907835C3DE0}" type="parTrans" cxnId="{FC4F52A7-7D13-49E4-B96B-30D666F16EE3}">
      <dgm:prSet/>
      <dgm:spPr>
        <a:ln>
          <a:solidFill>
            <a:srgbClr val="C00000"/>
          </a:solidFill>
        </a:ln>
      </dgm:spPr>
      <dgm:t>
        <a:bodyPr/>
        <a:lstStyle/>
        <a:p>
          <a:endParaRPr lang="es-ES" sz="1000" b="1">
            <a:solidFill>
              <a:schemeClr val="bg2">
                <a:lumMod val="50000"/>
              </a:schemeClr>
            </a:solidFill>
            <a:latin typeface="Arial" panose="020B0604020202020204" pitchFamily="34" charset="0"/>
            <a:cs typeface="Arial" panose="020B0604020202020204" pitchFamily="34" charset="0"/>
          </a:endParaRPr>
        </a:p>
      </dgm:t>
    </dgm:pt>
    <dgm:pt modelId="{7CF449F8-47A2-4CB9-95F6-99288C299876}" type="sibTrans" cxnId="{FC4F52A7-7D13-49E4-B96B-30D666F16EE3}">
      <dgm:prSet/>
      <dgm:spPr/>
      <dgm:t>
        <a:bodyPr/>
        <a:lstStyle/>
        <a:p>
          <a:endParaRPr lang="es-ES">
            <a:solidFill>
              <a:schemeClr val="bg2">
                <a:lumMod val="50000"/>
              </a:schemeClr>
            </a:solidFill>
          </a:endParaRPr>
        </a:p>
      </dgm:t>
    </dgm:pt>
    <dgm:pt modelId="{DABFB8F8-FA52-4622-890E-BE337B36E6A1}">
      <dgm:prSet phldrT="[Texto]" custT="1"/>
      <dgm:spPr>
        <a:ln>
          <a:solidFill>
            <a:srgbClr val="C00000"/>
          </a:solidFill>
        </a:ln>
      </dgm:spPr>
      <dgm:t>
        <a:bodyPr/>
        <a:lstStyle/>
        <a:p>
          <a:r>
            <a:rPr lang="es-ES" sz="1000" b="1" dirty="0">
              <a:solidFill>
                <a:schemeClr val="bg2">
                  <a:lumMod val="25000"/>
                </a:schemeClr>
              </a:solidFill>
              <a:latin typeface="Arial" panose="020B0604020202020204" pitchFamily="34" charset="0"/>
              <a:cs typeface="Arial" panose="020B0604020202020204" pitchFamily="34" charset="0"/>
            </a:rPr>
            <a:t>CONTROL PERMANENT</a:t>
          </a:r>
        </a:p>
      </dgm:t>
    </dgm:pt>
    <dgm:pt modelId="{A60B7419-2BB8-4035-B18D-4400E5CAE0B0}" type="parTrans" cxnId="{E780F313-13EE-4DBD-89BF-A95483CF8BE3}">
      <dgm:prSet/>
      <dgm:spPr>
        <a:ln>
          <a:solidFill>
            <a:srgbClr val="C00000"/>
          </a:solidFill>
        </a:ln>
      </dgm:spPr>
      <dgm:t>
        <a:bodyPr/>
        <a:lstStyle/>
        <a:p>
          <a:endParaRPr lang="es-ES" sz="1000" b="1">
            <a:solidFill>
              <a:schemeClr val="bg2">
                <a:lumMod val="50000"/>
              </a:schemeClr>
            </a:solidFill>
            <a:latin typeface="Arial" panose="020B0604020202020204" pitchFamily="34" charset="0"/>
            <a:cs typeface="Arial" panose="020B0604020202020204" pitchFamily="34" charset="0"/>
          </a:endParaRPr>
        </a:p>
      </dgm:t>
    </dgm:pt>
    <dgm:pt modelId="{DFAD0E3F-A6D5-47DB-AE92-784F1913C9AA}" type="sibTrans" cxnId="{E780F313-13EE-4DBD-89BF-A95483CF8BE3}">
      <dgm:prSet/>
      <dgm:spPr/>
      <dgm:t>
        <a:bodyPr/>
        <a:lstStyle/>
        <a:p>
          <a:endParaRPr lang="es-ES">
            <a:solidFill>
              <a:schemeClr val="bg2">
                <a:lumMod val="50000"/>
              </a:schemeClr>
            </a:solidFill>
          </a:endParaRPr>
        </a:p>
      </dgm:t>
    </dgm:pt>
    <dgm:pt modelId="{2B337CF7-9C7A-4276-A5E2-D2947DA1E0DD}">
      <dgm:prSet phldrT="[Texto]" custT="1"/>
      <dgm:spPr>
        <a:ln>
          <a:solidFill>
            <a:srgbClr val="C00000"/>
          </a:solidFill>
        </a:ln>
      </dgm:spPr>
      <dgm:t>
        <a:bodyPr/>
        <a:lstStyle/>
        <a:p>
          <a:r>
            <a:rPr lang="es-ES" sz="1000" b="1" dirty="0">
              <a:solidFill>
                <a:schemeClr val="bg2">
                  <a:lumMod val="25000"/>
                </a:schemeClr>
              </a:solidFill>
              <a:latin typeface="Arial" panose="020B0604020202020204" pitchFamily="34" charset="0"/>
              <a:cs typeface="Arial" panose="020B0604020202020204" pitchFamily="34" charset="0"/>
            </a:rPr>
            <a:t>NO PLANIFICABLE</a:t>
          </a:r>
        </a:p>
      </dgm:t>
    </dgm:pt>
    <dgm:pt modelId="{14886BF5-6020-43E9-BB98-77633E525702}" type="parTrans" cxnId="{3B386419-63A4-47EE-BFC9-0794A1A60F2D}">
      <dgm:prSet/>
      <dgm:spPr>
        <a:ln>
          <a:solidFill>
            <a:srgbClr val="C00000"/>
          </a:solidFill>
        </a:ln>
      </dgm:spPr>
      <dgm:t>
        <a:bodyPr/>
        <a:lstStyle/>
        <a:p>
          <a:endParaRPr lang="es-ES" sz="1000" b="1">
            <a:solidFill>
              <a:schemeClr val="bg2">
                <a:lumMod val="50000"/>
              </a:schemeClr>
            </a:solidFill>
            <a:latin typeface="Arial" panose="020B0604020202020204" pitchFamily="34" charset="0"/>
            <a:cs typeface="Arial" panose="020B0604020202020204" pitchFamily="34" charset="0"/>
          </a:endParaRPr>
        </a:p>
      </dgm:t>
    </dgm:pt>
    <dgm:pt modelId="{B379FF94-5979-4FA4-AFAB-84176F2864F0}" type="sibTrans" cxnId="{3B386419-63A4-47EE-BFC9-0794A1A60F2D}">
      <dgm:prSet/>
      <dgm:spPr/>
      <dgm:t>
        <a:bodyPr/>
        <a:lstStyle/>
        <a:p>
          <a:endParaRPr lang="es-ES">
            <a:solidFill>
              <a:schemeClr val="bg2">
                <a:lumMod val="50000"/>
              </a:schemeClr>
            </a:solidFill>
          </a:endParaRPr>
        </a:p>
      </dgm:t>
    </dgm:pt>
    <dgm:pt modelId="{73E64620-375C-439A-9E6D-A7FF63D37A72}">
      <dgm:prSet phldrT="[Texto]" custT="1"/>
      <dgm:spPr>
        <a:ln>
          <a:solidFill>
            <a:srgbClr val="C00000"/>
          </a:solidFill>
        </a:ln>
      </dgm:spPr>
      <dgm:t>
        <a:bodyPr/>
        <a:lstStyle/>
        <a:p>
          <a:r>
            <a:rPr lang="es-ES" sz="1000" b="1" dirty="0">
              <a:solidFill>
                <a:schemeClr val="bg2">
                  <a:lumMod val="25000"/>
                </a:schemeClr>
              </a:solidFill>
              <a:latin typeface="Arial" panose="020B0604020202020204" pitchFamily="34" charset="0"/>
              <a:cs typeface="Arial" panose="020B0604020202020204" pitchFamily="34" charset="0"/>
            </a:rPr>
            <a:t>PLANIFICABLE</a:t>
          </a:r>
        </a:p>
      </dgm:t>
    </dgm:pt>
    <dgm:pt modelId="{79E52254-6BDB-4B6D-9D40-C39E382B930B}" type="parTrans" cxnId="{B6E4BDA5-A83C-43B6-B733-43B7D3131C75}">
      <dgm:prSet/>
      <dgm:spPr>
        <a:ln>
          <a:solidFill>
            <a:srgbClr val="C00000"/>
          </a:solidFill>
        </a:ln>
      </dgm:spPr>
      <dgm:t>
        <a:bodyPr/>
        <a:lstStyle/>
        <a:p>
          <a:endParaRPr lang="es-ES" sz="1000" b="1">
            <a:solidFill>
              <a:schemeClr val="bg2">
                <a:lumMod val="50000"/>
              </a:schemeClr>
            </a:solidFill>
            <a:latin typeface="Arial" panose="020B0604020202020204" pitchFamily="34" charset="0"/>
            <a:cs typeface="Arial" panose="020B0604020202020204" pitchFamily="34" charset="0"/>
          </a:endParaRPr>
        </a:p>
      </dgm:t>
    </dgm:pt>
    <dgm:pt modelId="{F4DC6186-83B6-42F1-96FB-E2E8594D5B36}" type="sibTrans" cxnId="{B6E4BDA5-A83C-43B6-B733-43B7D3131C75}">
      <dgm:prSet/>
      <dgm:spPr/>
      <dgm:t>
        <a:bodyPr/>
        <a:lstStyle/>
        <a:p>
          <a:endParaRPr lang="es-ES">
            <a:solidFill>
              <a:schemeClr val="bg2">
                <a:lumMod val="50000"/>
              </a:schemeClr>
            </a:solidFill>
          </a:endParaRPr>
        </a:p>
      </dgm:t>
    </dgm:pt>
    <dgm:pt modelId="{B6DFF3F1-E19B-487E-8224-C89442087A18}">
      <dgm:prSet phldrT="[Texto]" custT="1"/>
      <dgm:spPr>
        <a:ln>
          <a:solidFill>
            <a:srgbClr val="C00000"/>
          </a:solidFill>
        </a:ln>
      </dgm:spPr>
      <dgm:t>
        <a:bodyPr/>
        <a:lstStyle/>
        <a:p>
          <a:r>
            <a:rPr lang="es-ES" sz="1000" b="1" dirty="0">
              <a:solidFill>
                <a:schemeClr val="bg2">
                  <a:lumMod val="25000"/>
                </a:schemeClr>
              </a:solidFill>
              <a:latin typeface="Arial" panose="020B0604020202020204" pitchFamily="34" charset="0"/>
              <a:cs typeface="Arial" panose="020B0604020202020204" pitchFamily="34" charset="0"/>
            </a:rPr>
            <a:t>AUDITORIA PÚBLICA</a:t>
          </a:r>
        </a:p>
      </dgm:t>
    </dgm:pt>
    <dgm:pt modelId="{094384EA-77A0-4AD5-9621-D2D3C67D8276}" type="parTrans" cxnId="{F716BB62-7E3F-4A31-BB50-EC8D1FDD7EC1}">
      <dgm:prSet/>
      <dgm:spPr>
        <a:ln>
          <a:solidFill>
            <a:srgbClr val="C00000"/>
          </a:solidFill>
        </a:ln>
      </dgm:spPr>
      <dgm:t>
        <a:bodyPr/>
        <a:lstStyle/>
        <a:p>
          <a:endParaRPr lang="es-ES" sz="1000" b="1">
            <a:solidFill>
              <a:schemeClr val="bg2">
                <a:lumMod val="50000"/>
              </a:schemeClr>
            </a:solidFill>
            <a:latin typeface="Arial" panose="020B0604020202020204" pitchFamily="34" charset="0"/>
            <a:cs typeface="Arial" panose="020B0604020202020204" pitchFamily="34" charset="0"/>
          </a:endParaRPr>
        </a:p>
      </dgm:t>
    </dgm:pt>
    <dgm:pt modelId="{B59CBE87-4BA6-40F1-90C9-D8BFC1964BB2}" type="sibTrans" cxnId="{F716BB62-7E3F-4A31-BB50-EC8D1FDD7EC1}">
      <dgm:prSet/>
      <dgm:spPr/>
      <dgm:t>
        <a:bodyPr/>
        <a:lstStyle/>
        <a:p>
          <a:endParaRPr lang="es-ES">
            <a:solidFill>
              <a:schemeClr val="bg2">
                <a:lumMod val="50000"/>
              </a:schemeClr>
            </a:solidFill>
          </a:endParaRPr>
        </a:p>
      </dgm:t>
    </dgm:pt>
    <dgm:pt modelId="{8195DE2C-F58A-4F88-BAD0-BC7EF26B0E14}">
      <dgm:prSet phldrT="[Texto]" custT="1"/>
      <dgm:spPr>
        <a:ln>
          <a:solidFill>
            <a:srgbClr val="C00000"/>
          </a:solidFill>
        </a:ln>
      </dgm:spPr>
      <dgm:t>
        <a:bodyPr/>
        <a:lstStyle/>
        <a:p>
          <a:r>
            <a:rPr lang="es-ES" sz="1000" b="1" dirty="0">
              <a:solidFill>
                <a:schemeClr val="bg2">
                  <a:lumMod val="25000"/>
                </a:schemeClr>
              </a:solidFill>
              <a:latin typeface="Arial" panose="020B0604020202020204" pitchFamily="34" charset="0"/>
              <a:cs typeface="Arial" panose="020B0604020202020204" pitchFamily="34" charset="0"/>
            </a:rPr>
            <a:t>CONTROL FINANCER  SOBRE BENEFICIARIS DE SUBVENCIONS I ENTITATS COL.LABORADORES</a:t>
          </a:r>
        </a:p>
      </dgm:t>
    </dgm:pt>
    <dgm:pt modelId="{310F8443-94EC-47ED-A51F-6C6F5FB568FE}" type="parTrans" cxnId="{66DC070F-A5E8-4638-9791-470D8422A5F6}">
      <dgm:prSet/>
      <dgm:spPr>
        <a:ln>
          <a:solidFill>
            <a:srgbClr val="C00000"/>
          </a:solidFill>
        </a:ln>
      </dgm:spPr>
      <dgm:t>
        <a:bodyPr/>
        <a:lstStyle/>
        <a:p>
          <a:endParaRPr lang="es-ES" sz="1000" b="1">
            <a:solidFill>
              <a:schemeClr val="bg2">
                <a:lumMod val="50000"/>
              </a:schemeClr>
            </a:solidFill>
            <a:latin typeface="Arial" panose="020B0604020202020204" pitchFamily="34" charset="0"/>
            <a:cs typeface="Arial" panose="020B0604020202020204" pitchFamily="34" charset="0"/>
          </a:endParaRPr>
        </a:p>
      </dgm:t>
    </dgm:pt>
    <dgm:pt modelId="{7E0CDF34-6453-419C-9BF4-303E1DE7D4C9}" type="sibTrans" cxnId="{66DC070F-A5E8-4638-9791-470D8422A5F6}">
      <dgm:prSet/>
      <dgm:spPr/>
      <dgm:t>
        <a:bodyPr/>
        <a:lstStyle/>
        <a:p>
          <a:endParaRPr lang="es-ES">
            <a:solidFill>
              <a:schemeClr val="bg2">
                <a:lumMod val="50000"/>
              </a:schemeClr>
            </a:solidFill>
          </a:endParaRPr>
        </a:p>
      </dgm:t>
    </dgm:pt>
    <dgm:pt modelId="{75F3E57C-2D5B-4A57-9B99-3C87F97AA57C}" type="pres">
      <dgm:prSet presAssocID="{F220A23C-1901-48CA-96A0-836019823CE7}" presName="hierChild1" presStyleCnt="0">
        <dgm:presLayoutVars>
          <dgm:orgChart val="1"/>
          <dgm:chPref val="1"/>
          <dgm:dir/>
          <dgm:animOne val="branch"/>
          <dgm:animLvl val="lvl"/>
          <dgm:resizeHandles/>
        </dgm:presLayoutVars>
      </dgm:prSet>
      <dgm:spPr/>
      <dgm:t>
        <a:bodyPr/>
        <a:lstStyle/>
        <a:p>
          <a:endParaRPr lang="ca-ES"/>
        </a:p>
      </dgm:t>
    </dgm:pt>
    <dgm:pt modelId="{48641390-4B97-40D8-9AD1-D1FFB6B740E3}" type="pres">
      <dgm:prSet presAssocID="{94EDC56B-34B0-4373-8AE0-EDF8F2F871F1}" presName="hierRoot1" presStyleCnt="0">
        <dgm:presLayoutVars>
          <dgm:hierBranch val="init"/>
        </dgm:presLayoutVars>
      </dgm:prSet>
      <dgm:spPr/>
    </dgm:pt>
    <dgm:pt modelId="{A1636DD7-0CD7-41D5-8981-F3EBF0FAA6C7}" type="pres">
      <dgm:prSet presAssocID="{94EDC56B-34B0-4373-8AE0-EDF8F2F871F1}" presName="rootComposite1" presStyleCnt="0"/>
      <dgm:spPr/>
    </dgm:pt>
    <dgm:pt modelId="{45FE2E96-B99C-4617-BC7F-0FFDAD23C06F}" type="pres">
      <dgm:prSet presAssocID="{94EDC56B-34B0-4373-8AE0-EDF8F2F871F1}" presName="rootText1" presStyleLbl="node0" presStyleIdx="0" presStyleCnt="1" custScaleX="44251" custLinFactNeighborX="2061">
        <dgm:presLayoutVars>
          <dgm:chPref val="3"/>
        </dgm:presLayoutVars>
      </dgm:prSet>
      <dgm:spPr/>
      <dgm:t>
        <a:bodyPr/>
        <a:lstStyle/>
        <a:p>
          <a:endParaRPr lang="ca-ES"/>
        </a:p>
      </dgm:t>
    </dgm:pt>
    <dgm:pt modelId="{1C51B077-D833-44E3-AA21-EA3D1C083412}" type="pres">
      <dgm:prSet presAssocID="{94EDC56B-34B0-4373-8AE0-EDF8F2F871F1}" presName="rootConnector1" presStyleLbl="node1" presStyleIdx="0" presStyleCnt="0"/>
      <dgm:spPr/>
      <dgm:t>
        <a:bodyPr/>
        <a:lstStyle/>
        <a:p>
          <a:endParaRPr lang="ca-ES"/>
        </a:p>
      </dgm:t>
    </dgm:pt>
    <dgm:pt modelId="{91E37BB4-4A81-4D42-91C0-059E012FBF9E}" type="pres">
      <dgm:prSet presAssocID="{94EDC56B-34B0-4373-8AE0-EDF8F2F871F1}" presName="hierChild2" presStyleCnt="0"/>
      <dgm:spPr/>
    </dgm:pt>
    <dgm:pt modelId="{7FA05DD8-C5D9-4DDD-9BD2-E1AF09EA5402}" type="pres">
      <dgm:prSet presAssocID="{AB6346E1-2663-4AB2-A5D3-BFA8E2FBDEE6}" presName="Name64" presStyleLbl="parChTrans1D2" presStyleIdx="0" presStyleCnt="2"/>
      <dgm:spPr/>
      <dgm:t>
        <a:bodyPr/>
        <a:lstStyle/>
        <a:p>
          <a:endParaRPr lang="ca-ES"/>
        </a:p>
      </dgm:t>
    </dgm:pt>
    <dgm:pt modelId="{F56E777D-F717-4C80-9730-447979A927F3}" type="pres">
      <dgm:prSet presAssocID="{1114F8FC-87AF-4CF0-A090-60562CD97786}" presName="hierRoot2" presStyleCnt="0">
        <dgm:presLayoutVars>
          <dgm:hierBranch val="init"/>
        </dgm:presLayoutVars>
      </dgm:prSet>
      <dgm:spPr/>
    </dgm:pt>
    <dgm:pt modelId="{95DB3E90-FD44-4450-89E8-826D6ABE92CB}" type="pres">
      <dgm:prSet presAssocID="{1114F8FC-87AF-4CF0-A090-60562CD97786}" presName="rootComposite" presStyleCnt="0"/>
      <dgm:spPr/>
    </dgm:pt>
    <dgm:pt modelId="{0992E18E-906C-4075-9709-5F5EF764920C}" type="pres">
      <dgm:prSet presAssocID="{1114F8FC-87AF-4CF0-A090-60562CD97786}" presName="rootText" presStyleLbl="node2" presStyleIdx="0" presStyleCnt="2" custScaleX="53866" custScaleY="110000" custLinFactNeighborX="-6567" custLinFactNeighborY="-61335">
        <dgm:presLayoutVars>
          <dgm:chPref val="3"/>
        </dgm:presLayoutVars>
      </dgm:prSet>
      <dgm:spPr/>
      <dgm:t>
        <a:bodyPr/>
        <a:lstStyle/>
        <a:p>
          <a:endParaRPr lang="ca-ES"/>
        </a:p>
      </dgm:t>
    </dgm:pt>
    <dgm:pt modelId="{9FD40A04-0E79-4C2A-B5AF-6084172FFA83}" type="pres">
      <dgm:prSet presAssocID="{1114F8FC-87AF-4CF0-A090-60562CD97786}" presName="rootConnector" presStyleLbl="node2" presStyleIdx="0" presStyleCnt="2"/>
      <dgm:spPr/>
      <dgm:t>
        <a:bodyPr/>
        <a:lstStyle/>
        <a:p>
          <a:endParaRPr lang="ca-ES"/>
        </a:p>
      </dgm:t>
    </dgm:pt>
    <dgm:pt modelId="{380D7939-109D-42A0-8CF9-6B008F4716EF}" type="pres">
      <dgm:prSet presAssocID="{1114F8FC-87AF-4CF0-A090-60562CD97786}" presName="hierChild4" presStyleCnt="0"/>
      <dgm:spPr/>
    </dgm:pt>
    <dgm:pt modelId="{AE11CF88-E868-4164-A91A-FA0EC521F6BD}" type="pres">
      <dgm:prSet presAssocID="{852B6ECD-AB96-44BC-9749-1084DE2830FA}" presName="Name64" presStyleLbl="parChTrans1D3" presStyleIdx="0" presStyleCnt="4"/>
      <dgm:spPr/>
      <dgm:t>
        <a:bodyPr/>
        <a:lstStyle/>
        <a:p>
          <a:endParaRPr lang="ca-ES"/>
        </a:p>
      </dgm:t>
    </dgm:pt>
    <dgm:pt modelId="{259CDB8A-A083-47B2-A66F-1429A90451E0}" type="pres">
      <dgm:prSet presAssocID="{13ACF03F-377E-4F83-9132-5681E08ED11C}" presName="hierRoot2" presStyleCnt="0">
        <dgm:presLayoutVars>
          <dgm:hierBranch val="init"/>
        </dgm:presLayoutVars>
      </dgm:prSet>
      <dgm:spPr/>
    </dgm:pt>
    <dgm:pt modelId="{4E06D9FA-3BE2-456B-A597-CCF46C8C6D3D}" type="pres">
      <dgm:prSet presAssocID="{13ACF03F-377E-4F83-9132-5681E08ED11C}" presName="rootComposite" presStyleCnt="0"/>
      <dgm:spPr/>
    </dgm:pt>
    <dgm:pt modelId="{6AE5C0BB-0BB9-45F9-868B-7D7C82AA29A3}" type="pres">
      <dgm:prSet presAssocID="{13ACF03F-377E-4F83-9132-5681E08ED11C}" presName="rootText" presStyleLbl="node3" presStyleIdx="0" presStyleCnt="4" custScaleX="91000" custScaleY="110000" custLinFactNeighborX="-16745" custLinFactNeighborY="-73269">
        <dgm:presLayoutVars>
          <dgm:chPref val="3"/>
        </dgm:presLayoutVars>
      </dgm:prSet>
      <dgm:spPr/>
      <dgm:t>
        <a:bodyPr/>
        <a:lstStyle/>
        <a:p>
          <a:endParaRPr lang="ca-ES"/>
        </a:p>
      </dgm:t>
    </dgm:pt>
    <dgm:pt modelId="{9A696480-54D2-48B2-86F9-FD550D4A3D6C}" type="pres">
      <dgm:prSet presAssocID="{13ACF03F-377E-4F83-9132-5681E08ED11C}" presName="rootConnector" presStyleLbl="node3" presStyleIdx="0" presStyleCnt="4"/>
      <dgm:spPr/>
      <dgm:t>
        <a:bodyPr/>
        <a:lstStyle/>
        <a:p>
          <a:endParaRPr lang="ca-ES"/>
        </a:p>
      </dgm:t>
    </dgm:pt>
    <dgm:pt modelId="{FF0835EA-87B1-4C5D-A01E-33721886128D}" type="pres">
      <dgm:prSet presAssocID="{13ACF03F-377E-4F83-9132-5681E08ED11C}" presName="hierChild4" presStyleCnt="0"/>
      <dgm:spPr/>
    </dgm:pt>
    <dgm:pt modelId="{40FD0230-1C00-419C-BDA2-E71C04731DDA}" type="pres">
      <dgm:prSet presAssocID="{0CDF489F-F844-4622-9CC5-7907835C3DE0}" presName="Name64" presStyleLbl="parChTrans1D4" presStyleIdx="0" presStyleCnt="3"/>
      <dgm:spPr/>
      <dgm:t>
        <a:bodyPr/>
        <a:lstStyle/>
        <a:p>
          <a:endParaRPr lang="ca-ES"/>
        </a:p>
      </dgm:t>
    </dgm:pt>
    <dgm:pt modelId="{35BEEDBB-81C1-494D-BF72-1B1DB20C9EAB}" type="pres">
      <dgm:prSet presAssocID="{E5AF5C95-0534-456F-BF93-6AE97D99E4C1}" presName="hierRoot2" presStyleCnt="0">
        <dgm:presLayoutVars>
          <dgm:hierBranch val="init"/>
        </dgm:presLayoutVars>
      </dgm:prSet>
      <dgm:spPr/>
    </dgm:pt>
    <dgm:pt modelId="{3E05B899-1802-414B-9688-5E63BA96B267}" type="pres">
      <dgm:prSet presAssocID="{E5AF5C95-0534-456F-BF93-6AE97D99E4C1}" presName="rootComposite" presStyleCnt="0"/>
      <dgm:spPr/>
    </dgm:pt>
    <dgm:pt modelId="{28503D0A-142C-4E4A-98DA-49A82C615D00}" type="pres">
      <dgm:prSet presAssocID="{E5AF5C95-0534-456F-BF93-6AE97D99E4C1}" presName="rootText" presStyleLbl="node4" presStyleIdx="0" presStyleCnt="3" custScaleX="91034" custScaleY="110000" custLinFactNeighborX="-29327" custLinFactNeighborY="-73269">
        <dgm:presLayoutVars>
          <dgm:chPref val="3"/>
        </dgm:presLayoutVars>
      </dgm:prSet>
      <dgm:spPr/>
      <dgm:t>
        <a:bodyPr/>
        <a:lstStyle/>
        <a:p>
          <a:endParaRPr lang="ca-ES"/>
        </a:p>
      </dgm:t>
    </dgm:pt>
    <dgm:pt modelId="{843896C9-7452-42B8-B39C-EA1EF403030C}" type="pres">
      <dgm:prSet presAssocID="{E5AF5C95-0534-456F-BF93-6AE97D99E4C1}" presName="rootConnector" presStyleLbl="node4" presStyleIdx="0" presStyleCnt="3"/>
      <dgm:spPr/>
      <dgm:t>
        <a:bodyPr/>
        <a:lstStyle/>
        <a:p>
          <a:endParaRPr lang="ca-ES"/>
        </a:p>
      </dgm:t>
    </dgm:pt>
    <dgm:pt modelId="{C42423B9-A7BD-4CF4-A900-E5F580F05534}" type="pres">
      <dgm:prSet presAssocID="{E5AF5C95-0534-456F-BF93-6AE97D99E4C1}" presName="hierChild4" presStyleCnt="0"/>
      <dgm:spPr/>
    </dgm:pt>
    <dgm:pt modelId="{533A237D-E619-432D-8003-7EAD94842DB8}" type="pres">
      <dgm:prSet presAssocID="{E5AF5C95-0534-456F-BF93-6AE97D99E4C1}" presName="hierChild5" presStyleCnt="0"/>
      <dgm:spPr/>
    </dgm:pt>
    <dgm:pt modelId="{4BD45283-49E5-4FBC-9481-84DE0E8A89F4}" type="pres">
      <dgm:prSet presAssocID="{13ACF03F-377E-4F83-9132-5681E08ED11C}" presName="hierChild5" presStyleCnt="0"/>
      <dgm:spPr/>
    </dgm:pt>
    <dgm:pt modelId="{DE06C259-1544-4CCC-B67A-9EB08127C638}" type="pres">
      <dgm:prSet presAssocID="{1114F8FC-87AF-4CF0-A090-60562CD97786}" presName="hierChild5" presStyleCnt="0"/>
      <dgm:spPr/>
    </dgm:pt>
    <dgm:pt modelId="{D3ADB09C-C1CD-44FB-8030-3C032DCB3D37}" type="pres">
      <dgm:prSet presAssocID="{0FBDCB78-08A6-4AE0-B563-53635D9659F3}" presName="Name64" presStyleLbl="parChTrans1D2" presStyleIdx="1" presStyleCnt="2"/>
      <dgm:spPr/>
      <dgm:t>
        <a:bodyPr/>
        <a:lstStyle/>
        <a:p>
          <a:endParaRPr lang="ca-ES"/>
        </a:p>
      </dgm:t>
    </dgm:pt>
    <dgm:pt modelId="{EE36C114-0760-43AE-83FD-20B92074AAB4}" type="pres">
      <dgm:prSet presAssocID="{2D6DEFD0-D1BF-4C60-B115-D4995A35811A}" presName="hierRoot2" presStyleCnt="0">
        <dgm:presLayoutVars>
          <dgm:hierBranch val="init"/>
        </dgm:presLayoutVars>
      </dgm:prSet>
      <dgm:spPr/>
    </dgm:pt>
    <dgm:pt modelId="{8B24E076-9F4E-4650-BD4C-DF1166B426EE}" type="pres">
      <dgm:prSet presAssocID="{2D6DEFD0-D1BF-4C60-B115-D4995A35811A}" presName="rootComposite" presStyleCnt="0"/>
      <dgm:spPr/>
    </dgm:pt>
    <dgm:pt modelId="{EFD7D486-7A73-4B36-8706-9A7775EDB3C7}" type="pres">
      <dgm:prSet presAssocID="{2D6DEFD0-D1BF-4C60-B115-D4995A35811A}" presName="rootText" presStyleLbl="node2" presStyleIdx="1" presStyleCnt="2" custScaleX="53866" custLinFactNeighborX="-6570" custLinFactNeighborY="42471">
        <dgm:presLayoutVars>
          <dgm:chPref val="3"/>
        </dgm:presLayoutVars>
      </dgm:prSet>
      <dgm:spPr/>
      <dgm:t>
        <a:bodyPr/>
        <a:lstStyle/>
        <a:p>
          <a:endParaRPr lang="ca-ES"/>
        </a:p>
      </dgm:t>
    </dgm:pt>
    <dgm:pt modelId="{D4EA5D65-AF86-40C4-BDF6-1A675F422D72}" type="pres">
      <dgm:prSet presAssocID="{2D6DEFD0-D1BF-4C60-B115-D4995A35811A}" presName="rootConnector" presStyleLbl="node2" presStyleIdx="1" presStyleCnt="2"/>
      <dgm:spPr/>
      <dgm:t>
        <a:bodyPr/>
        <a:lstStyle/>
        <a:p>
          <a:endParaRPr lang="ca-ES"/>
        </a:p>
      </dgm:t>
    </dgm:pt>
    <dgm:pt modelId="{89B2EE04-9F97-4854-9D29-78CF86474E6B}" type="pres">
      <dgm:prSet presAssocID="{2D6DEFD0-D1BF-4C60-B115-D4995A35811A}" presName="hierChild4" presStyleCnt="0"/>
      <dgm:spPr/>
    </dgm:pt>
    <dgm:pt modelId="{8AA6B1C6-4B1A-4435-9C92-12E75EBE6E98}" type="pres">
      <dgm:prSet presAssocID="{A60B7419-2BB8-4035-B18D-4400E5CAE0B0}" presName="Name64" presStyleLbl="parChTrans1D3" presStyleIdx="1" presStyleCnt="4"/>
      <dgm:spPr/>
      <dgm:t>
        <a:bodyPr/>
        <a:lstStyle/>
        <a:p>
          <a:endParaRPr lang="ca-ES"/>
        </a:p>
      </dgm:t>
    </dgm:pt>
    <dgm:pt modelId="{98268347-36D9-49FE-8E5D-045D31AF1510}" type="pres">
      <dgm:prSet presAssocID="{DABFB8F8-FA52-4622-890E-BE337B36E6A1}" presName="hierRoot2" presStyleCnt="0">
        <dgm:presLayoutVars>
          <dgm:hierBranch val="init"/>
        </dgm:presLayoutVars>
      </dgm:prSet>
      <dgm:spPr/>
    </dgm:pt>
    <dgm:pt modelId="{2F679FDB-6BF6-4EF8-A212-EC221FE762FC}" type="pres">
      <dgm:prSet presAssocID="{DABFB8F8-FA52-4622-890E-BE337B36E6A1}" presName="rootComposite" presStyleCnt="0"/>
      <dgm:spPr/>
    </dgm:pt>
    <dgm:pt modelId="{7B63F6F9-9D96-438E-A72B-86298B1F517B}" type="pres">
      <dgm:prSet presAssocID="{DABFB8F8-FA52-4622-890E-BE337B36E6A1}" presName="rootText" presStyleLbl="node3" presStyleIdx="1" presStyleCnt="4" custScaleX="70968" custLinFactNeighborX="-14523" custLinFactNeighborY="69722">
        <dgm:presLayoutVars>
          <dgm:chPref val="3"/>
        </dgm:presLayoutVars>
      </dgm:prSet>
      <dgm:spPr/>
      <dgm:t>
        <a:bodyPr/>
        <a:lstStyle/>
        <a:p>
          <a:endParaRPr lang="ca-ES"/>
        </a:p>
      </dgm:t>
    </dgm:pt>
    <dgm:pt modelId="{6D2C7036-B311-47FE-917A-7FD4B615AC48}" type="pres">
      <dgm:prSet presAssocID="{DABFB8F8-FA52-4622-890E-BE337B36E6A1}" presName="rootConnector" presStyleLbl="node3" presStyleIdx="1" presStyleCnt="4"/>
      <dgm:spPr/>
      <dgm:t>
        <a:bodyPr/>
        <a:lstStyle/>
        <a:p>
          <a:endParaRPr lang="ca-ES"/>
        </a:p>
      </dgm:t>
    </dgm:pt>
    <dgm:pt modelId="{2864A0D3-2E3D-409F-869E-CD83F9981BDB}" type="pres">
      <dgm:prSet presAssocID="{DABFB8F8-FA52-4622-890E-BE337B36E6A1}" presName="hierChild4" presStyleCnt="0"/>
      <dgm:spPr/>
    </dgm:pt>
    <dgm:pt modelId="{2C87D33A-B426-4619-9984-D64F1DC7CB8C}" type="pres">
      <dgm:prSet presAssocID="{14886BF5-6020-43E9-BB98-77633E525702}" presName="Name64" presStyleLbl="parChTrans1D4" presStyleIdx="1" presStyleCnt="3"/>
      <dgm:spPr/>
      <dgm:t>
        <a:bodyPr/>
        <a:lstStyle/>
        <a:p>
          <a:endParaRPr lang="ca-ES"/>
        </a:p>
      </dgm:t>
    </dgm:pt>
    <dgm:pt modelId="{DDFD1347-097B-4DBF-9CC6-B6334E2A2435}" type="pres">
      <dgm:prSet presAssocID="{2B337CF7-9C7A-4276-A5E2-D2947DA1E0DD}" presName="hierRoot2" presStyleCnt="0">
        <dgm:presLayoutVars>
          <dgm:hierBranch val="init"/>
        </dgm:presLayoutVars>
      </dgm:prSet>
      <dgm:spPr/>
    </dgm:pt>
    <dgm:pt modelId="{1154A276-5CE1-4A01-AB3F-99BCB336BF21}" type="pres">
      <dgm:prSet presAssocID="{2B337CF7-9C7A-4276-A5E2-D2947DA1E0DD}" presName="rootComposite" presStyleCnt="0"/>
      <dgm:spPr/>
    </dgm:pt>
    <dgm:pt modelId="{8BAA98F7-A12C-4406-A9C5-34746E810330}" type="pres">
      <dgm:prSet presAssocID="{2B337CF7-9C7A-4276-A5E2-D2947DA1E0DD}" presName="rootText" presStyleLbl="node4" presStyleIdx="1" presStyleCnt="3" custScaleX="43926" custScaleY="74693" custLinFactNeighborX="-19816" custLinFactNeighborY="63938">
        <dgm:presLayoutVars>
          <dgm:chPref val="3"/>
        </dgm:presLayoutVars>
      </dgm:prSet>
      <dgm:spPr/>
      <dgm:t>
        <a:bodyPr/>
        <a:lstStyle/>
        <a:p>
          <a:endParaRPr lang="ca-ES"/>
        </a:p>
      </dgm:t>
    </dgm:pt>
    <dgm:pt modelId="{B2FCAB63-A607-464D-8FF0-C91E79E1FAE1}" type="pres">
      <dgm:prSet presAssocID="{2B337CF7-9C7A-4276-A5E2-D2947DA1E0DD}" presName="rootConnector" presStyleLbl="node4" presStyleIdx="1" presStyleCnt="3"/>
      <dgm:spPr/>
      <dgm:t>
        <a:bodyPr/>
        <a:lstStyle/>
        <a:p>
          <a:endParaRPr lang="ca-ES"/>
        </a:p>
      </dgm:t>
    </dgm:pt>
    <dgm:pt modelId="{8A35264F-2655-48E8-A069-75F650E35EC1}" type="pres">
      <dgm:prSet presAssocID="{2B337CF7-9C7A-4276-A5E2-D2947DA1E0DD}" presName="hierChild4" presStyleCnt="0"/>
      <dgm:spPr/>
    </dgm:pt>
    <dgm:pt modelId="{405CDF8D-BC27-4A7F-B51C-0003BB50A992}" type="pres">
      <dgm:prSet presAssocID="{2B337CF7-9C7A-4276-A5E2-D2947DA1E0DD}" presName="hierChild5" presStyleCnt="0"/>
      <dgm:spPr/>
    </dgm:pt>
    <dgm:pt modelId="{B8110169-847A-4475-9DC3-51DD0D142F71}" type="pres">
      <dgm:prSet presAssocID="{79E52254-6BDB-4B6D-9D40-C39E382B930B}" presName="Name64" presStyleLbl="parChTrans1D4" presStyleIdx="2" presStyleCnt="3"/>
      <dgm:spPr/>
      <dgm:t>
        <a:bodyPr/>
        <a:lstStyle/>
        <a:p>
          <a:endParaRPr lang="ca-ES"/>
        </a:p>
      </dgm:t>
    </dgm:pt>
    <dgm:pt modelId="{5875EE31-F5FB-49B4-859F-7529B294D3AE}" type="pres">
      <dgm:prSet presAssocID="{73E64620-375C-439A-9E6D-A7FF63D37A72}" presName="hierRoot2" presStyleCnt="0">
        <dgm:presLayoutVars>
          <dgm:hierBranch val="init"/>
        </dgm:presLayoutVars>
      </dgm:prSet>
      <dgm:spPr/>
    </dgm:pt>
    <dgm:pt modelId="{FA700EA3-9942-44A3-BCD6-6633562EFAE2}" type="pres">
      <dgm:prSet presAssocID="{73E64620-375C-439A-9E6D-A7FF63D37A72}" presName="rootComposite" presStyleCnt="0"/>
      <dgm:spPr/>
    </dgm:pt>
    <dgm:pt modelId="{E642D289-326B-402B-BB19-10429024C159}" type="pres">
      <dgm:prSet presAssocID="{73E64620-375C-439A-9E6D-A7FF63D37A72}" presName="rootText" presStyleLbl="node4" presStyleIdx="2" presStyleCnt="3" custScaleX="43926" custScaleY="74694" custLinFactNeighborX="-19816" custLinFactNeighborY="81844">
        <dgm:presLayoutVars>
          <dgm:chPref val="3"/>
        </dgm:presLayoutVars>
      </dgm:prSet>
      <dgm:spPr/>
      <dgm:t>
        <a:bodyPr/>
        <a:lstStyle/>
        <a:p>
          <a:endParaRPr lang="ca-ES"/>
        </a:p>
      </dgm:t>
    </dgm:pt>
    <dgm:pt modelId="{D40D54D6-02AC-45E4-9FAD-ADC95DF4227B}" type="pres">
      <dgm:prSet presAssocID="{73E64620-375C-439A-9E6D-A7FF63D37A72}" presName="rootConnector" presStyleLbl="node4" presStyleIdx="2" presStyleCnt="3"/>
      <dgm:spPr/>
      <dgm:t>
        <a:bodyPr/>
        <a:lstStyle/>
        <a:p>
          <a:endParaRPr lang="ca-ES"/>
        </a:p>
      </dgm:t>
    </dgm:pt>
    <dgm:pt modelId="{25307B99-1A22-408B-AD55-BA579C78942F}" type="pres">
      <dgm:prSet presAssocID="{73E64620-375C-439A-9E6D-A7FF63D37A72}" presName="hierChild4" presStyleCnt="0"/>
      <dgm:spPr/>
    </dgm:pt>
    <dgm:pt modelId="{4C088EAD-27C8-4E9C-B9C7-F27D5075AB97}" type="pres">
      <dgm:prSet presAssocID="{73E64620-375C-439A-9E6D-A7FF63D37A72}" presName="hierChild5" presStyleCnt="0"/>
      <dgm:spPr/>
    </dgm:pt>
    <dgm:pt modelId="{5ADB1007-F212-4FC5-87CC-661262EACA41}" type="pres">
      <dgm:prSet presAssocID="{DABFB8F8-FA52-4622-890E-BE337B36E6A1}" presName="hierChild5" presStyleCnt="0"/>
      <dgm:spPr/>
    </dgm:pt>
    <dgm:pt modelId="{B175BDE6-EE8C-4B92-89AD-4296D5337B78}" type="pres">
      <dgm:prSet presAssocID="{094384EA-77A0-4AD5-9621-D2D3C67D8276}" presName="Name64" presStyleLbl="parChTrans1D3" presStyleIdx="2" presStyleCnt="4"/>
      <dgm:spPr/>
      <dgm:t>
        <a:bodyPr/>
        <a:lstStyle/>
        <a:p>
          <a:endParaRPr lang="ca-ES"/>
        </a:p>
      </dgm:t>
    </dgm:pt>
    <dgm:pt modelId="{73369871-CE75-447C-81B4-2CACACBAFB4D}" type="pres">
      <dgm:prSet presAssocID="{B6DFF3F1-E19B-487E-8224-C89442087A18}" presName="hierRoot2" presStyleCnt="0">
        <dgm:presLayoutVars>
          <dgm:hierBranch val="init"/>
        </dgm:presLayoutVars>
      </dgm:prSet>
      <dgm:spPr/>
    </dgm:pt>
    <dgm:pt modelId="{A821E825-7046-48FA-B093-DBC9BAB1B92A}" type="pres">
      <dgm:prSet presAssocID="{B6DFF3F1-E19B-487E-8224-C89442087A18}" presName="rootComposite" presStyleCnt="0"/>
      <dgm:spPr/>
    </dgm:pt>
    <dgm:pt modelId="{E1AD4BE3-6D17-42C8-8993-67CA8382292E}" type="pres">
      <dgm:prSet presAssocID="{B6DFF3F1-E19B-487E-8224-C89442087A18}" presName="rootText" presStyleLbl="node3" presStyleIdx="2" presStyleCnt="4" custScaleX="70968" custLinFactNeighborX="-14523" custLinFactNeighborY="62618">
        <dgm:presLayoutVars>
          <dgm:chPref val="3"/>
        </dgm:presLayoutVars>
      </dgm:prSet>
      <dgm:spPr/>
      <dgm:t>
        <a:bodyPr/>
        <a:lstStyle/>
        <a:p>
          <a:endParaRPr lang="ca-ES"/>
        </a:p>
      </dgm:t>
    </dgm:pt>
    <dgm:pt modelId="{17FCA145-00F9-4D11-B97D-2EFF6E711104}" type="pres">
      <dgm:prSet presAssocID="{B6DFF3F1-E19B-487E-8224-C89442087A18}" presName="rootConnector" presStyleLbl="node3" presStyleIdx="2" presStyleCnt="4"/>
      <dgm:spPr/>
      <dgm:t>
        <a:bodyPr/>
        <a:lstStyle/>
        <a:p>
          <a:endParaRPr lang="ca-ES"/>
        </a:p>
      </dgm:t>
    </dgm:pt>
    <dgm:pt modelId="{03CF062C-F12E-47D9-991E-69024596516A}" type="pres">
      <dgm:prSet presAssocID="{B6DFF3F1-E19B-487E-8224-C89442087A18}" presName="hierChild4" presStyleCnt="0"/>
      <dgm:spPr/>
    </dgm:pt>
    <dgm:pt modelId="{C683C1C4-2015-4830-8383-B8CC51FED69F}" type="pres">
      <dgm:prSet presAssocID="{B6DFF3F1-E19B-487E-8224-C89442087A18}" presName="hierChild5" presStyleCnt="0"/>
      <dgm:spPr/>
    </dgm:pt>
    <dgm:pt modelId="{62EA9232-4384-481D-81E3-D890C3981522}" type="pres">
      <dgm:prSet presAssocID="{310F8443-94EC-47ED-A51F-6C6F5FB568FE}" presName="Name64" presStyleLbl="parChTrans1D3" presStyleIdx="3" presStyleCnt="4"/>
      <dgm:spPr/>
      <dgm:t>
        <a:bodyPr/>
        <a:lstStyle/>
        <a:p>
          <a:endParaRPr lang="ca-ES"/>
        </a:p>
      </dgm:t>
    </dgm:pt>
    <dgm:pt modelId="{EFEAD427-2D9F-43CA-A877-F2A2E047CEE4}" type="pres">
      <dgm:prSet presAssocID="{8195DE2C-F58A-4F88-BAD0-BC7EF26B0E14}" presName="hierRoot2" presStyleCnt="0">
        <dgm:presLayoutVars>
          <dgm:hierBranch val="init"/>
        </dgm:presLayoutVars>
      </dgm:prSet>
      <dgm:spPr/>
    </dgm:pt>
    <dgm:pt modelId="{BEF9CCFD-EFE3-4B6C-ABF0-C632100DC707}" type="pres">
      <dgm:prSet presAssocID="{8195DE2C-F58A-4F88-BAD0-BC7EF26B0E14}" presName="rootComposite" presStyleCnt="0"/>
      <dgm:spPr/>
    </dgm:pt>
    <dgm:pt modelId="{E1DACA87-42F6-4D1D-85F4-01257C446ECC}" type="pres">
      <dgm:prSet presAssocID="{8195DE2C-F58A-4F88-BAD0-BC7EF26B0E14}" presName="rootText" presStyleLbl="node3" presStyleIdx="3" presStyleCnt="4" custScaleX="70968" custLinFactNeighborX="-14523" custLinFactNeighborY="48410">
        <dgm:presLayoutVars>
          <dgm:chPref val="3"/>
        </dgm:presLayoutVars>
      </dgm:prSet>
      <dgm:spPr/>
      <dgm:t>
        <a:bodyPr/>
        <a:lstStyle/>
        <a:p>
          <a:endParaRPr lang="ca-ES"/>
        </a:p>
      </dgm:t>
    </dgm:pt>
    <dgm:pt modelId="{D2CB2C84-65EB-41FC-A722-09DCE1AA93C7}" type="pres">
      <dgm:prSet presAssocID="{8195DE2C-F58A-4F88-BAD0-BC7EF26B0E14}" presName="rootConnector" presStyleLbl="node3" presStyleIdx="3" presStyleCnt="4"/>
      <dgm:spPr/>
      <dgm:t>
        <a:bodyPr/>
        <a:lstStyle/>
        <a:p>
          <a:endParaRPr lang="ca-ES"/>
        </a:p>
      </dgm:t>
    </dgm:pt>
    <dgm:pt modelId="{7431FD11-9775-41CC-A2E6-9C4A93BFC613}" type="pres">
      <dgm:prSet presAssocID="{8195DE2C-F58A-4F88-BAD0-BC7EF26B0E14}" presName="hierChild4" presStyleCnt="0"/>
      <dgm:spPr/>
    </dgm:pt>
    <dgm:pt modelId="{A51B0F9A-C5A0-40FC-BEF0-BFEB6EE0A3E7}" type="pres">
      <dgm:prSet presAssocID="{8195DE2C-F58A-4F88-BAD0-BC7EF26B0E14}" presName="hierChild5" presStyleCnt="0"/>
      <dgm:spPr/>
    </dgm:pt>
    <dgm:pt modelId="{5DAFB2CB-0F38-4E77-BF61-7FC9B9C5F880}" type="pres">
      <dgm:prSet presAssocID="{2D6DEFD0-D1BF-4C60-B115-D4995A35811A}" presName="hierChild5" presStyleCnt="0"/>
      <dgm:spPr/>
    </dgm:pt>
    <dgm:pt modelId="{19B660E9-7985-476A-A31D-E3D5F89073F3}" type="pres">
      <dgm:prSet presAssocID="{94EDC56B-34B0-4373-8AE0-EDF8F2F871F1}" presName="hierChild3" presStyleCnt="0"/>
      <dgm:spPr/>
    </dgm:pt>
  </dgm:ptLst>
  <dgm:cxnLst>
    <dgm:cxn modelId="{D5565CE0-76DF-4AB6-800A-738487E9E344}" type="presOf" srcId="{F220A23C-1901-48CA-96A0-836019823CE7}" destId="{75F3E57C-2D5B-4A57-9B99-3C87F97AA57C}" srcOrd="0" destOrd="0" presId="urn:microsoft.com/office/officeart/2009/3/layout/HorizontalOrganizationChart"/>
    <dgm:cxn modelId="{B6E4BDA5-A83C-43B6-B733-43B7D3131C75}" srcId="{DABFB8F8-FA52-4622-890E-BE337B36E6A1}" destId="{73E64620-375C-439A-9E6D-A7FF63D37A72}" srcOrd="1" destOrd="0" parTransId="{79E52254-6BDB-4B6D-9D40-C39E382B930B}" sibTransId="{F4DC6186-83B6-42F1-96FB-E2E8594D5B36}"/>
    <dgm:cxn modelId="{E4668D0B-FA7F-41BD-9C08-86DFADAF5E4D}" type="presOf" srcId="{0FBDCB78-08A6-4AE0-B563-53635D9659F3}" destId="{D3ADB09C-C1CD-44FB-8030-3C032DCB3D37}" srcOrd="0" destOrd="0" presId="urn:microsoft.com/office/officeart/2009/3/layout/HorizontalOrganizationChart"/>
    <dgm:cxn modelId="{607956C0-7836-4A79-B1E3-691230848D17}" type="presOf" srcId="{94EDC56B-34B0-4373-8AE0-EDF8F2F871F1}" destId="{1C51B077-D833-44E3-AA21-EA3D1C083412}" srcOrd="1" destOrd="0" presId="urn:microsoft.com/office/officeart/2009/3/layout/HorizontalOrganizationChart"/>
    <dgm:cxn modelId="{17315F4F-4957-4637-8289-2BED7037A441}" type="presOf" srcId="{DABFB8F8-FA52-4622-890E-BE337B36E6A1}" destId="{7B63F6F9-9D96-438E-A72B-86298B1F517B}" srcOrd="0" destOrd="0" presId="urn:microsoft.com/office/officeart/2009/3/layout/HorizontalOrganizationChart"/>
    <dgm:cxn modelId="{812C5B3D-BA21-4CD6-A84D-D93D6F68A14D}" type="presOf" srcId="{0CDF489F-F844-4622-9CC5-7907835C3DE0}" destId="{40FD0230-1C00-419C-BDA2-E71C04731DDA}" srcOrd="0" destOrd="0" presId="urn:microsoft.com/office/officeart/2009/3/layout/HorizontalOrganizationChart"/>
    <dgm:cxn modelId="{645A921C-7FDA-4179-AD49-F9E6BDF88D6D}" type="presOf" srcId="{1114F8FC-87AF-4CF0-A090-60562CD97786}" destId="{9FD40A04-0E79-4C2A-B5AF-6084172FFA83}" srcOrd="1" destOrd="0" presId="urn:microsoft.com/office/officeart/2009/3/layout/HorizontalOrganizationChart"/>
    <dgm:cxn modelId="{FC4F52A7-7D13-49E4-B96B-30D666F16EE3}" srcId="{13ACF03F-377E-4F83-9132-5681E08ED11C}" destId="{E5AF5C95-0534-456F-BF93-6AE97D99E4C1}" srcOrd="0" destOrd="0" parTransId="{0CDF489F-F844-4622-9CC5-7907835C3DE0}" sibTransId="{7CF449F8-47A2-4CB9-95F6-99288C299876}"/>
    <dgm:cxn modelId="{B1CC1B30-12C0-47D2-8D2E-455064EEE4C6}" type="presOf" srcId="{79E52254-6BDB-4B6D-9D40-C39E382B930B}" destId="{B8110169-847A-4475-9DC3-51DD0D142F71}" srcOrd="0" destOrd="0" presId="urn:microsoft.com/office/officeart/2009/3/layout/HorizontalOrganizationChart"/>
    <dgm:cxn modelId="{9D444623-C31D-490A-B231-B0F3692DD6EC}" type="presOf" srcId="{13ACF03F-377E-4F83-9132-5681E08ED11C}" destId="{9A696480-54D2-48B2-86F9-FD550D4A3D6C}" srcOrd="1" destOrd="0" presId="urn:microsoft.com/office/officeart/2009/3/layout/HorizontalOrganizationChart"/>
    <dgm:cxn modelId="{B974A60B-6DB8-4A5A-8936-D9701A7C0B1A}" type="presOf" srcId="{E5AF5C95-0534-456F-BF93-6AE97D99E4C1}" destId="{843896C9-7452-42B8-B39C-EA1EF403030C}" srcOrd="1" destOrd="0" presId="urn:microsoft.com/office/officeart/2009/3/layout/HorizontalOrganizationChart"/>
    <dgm:cxn modelId="{6FBF426E-37D7-4DC1-BAF5-0198AC5AEF30}" type="presOf" srcId="{13ACF03F-377E-4F83-9132-5681E08ED11C}" destId="{6AE5C0BB-0BB9-45F9-868B-7D7C82AA29A3}" srcOrd="0" destOrd="0" presId="urn:microsoft.com/office/officeart/2009/3/layout/HorizontalOrganizationChart"/>
    <dgm:cxn modelId="{92CA4053-32F8-480E-95F7-FBAA46B1E08C}" srcId="{1114F8FC-87AF-4CF0-A090-60562CD97786}" destId="{13ACF03F-377E-4F83-9132-5681E08ED11C}" srcOrd="0" destOrd="0" parTransId="{852B6ECD-AB96-44BC-9749-1084DE2830FA}" sibTransId="{CA108391-CDA1-4A9C-B0CD-364368E5F75C}"/>
    <dgm:cxn modelId="{737F68D2-5057-469C-B05E-D32C7F4252BC}" type="presOf" srcId="{73E64620-375C-439A-9E6D-A7FF63D37A72}" destId="{D40D54D6-02AC-45E4-9FAD-ADC95DF4227B}" srcOrd="1" destOrd="0" presId="urn:microsoft.com/office/officeart/2009/3/layout/HorizontalOrganizationChart"/>
    <dgm:cxn modelId="{4986FD0B-9AB9-4317-8C79-8DD5B85C6BC7}" type="presOf" srcId="{2D6DEFD0-D1BF-4C60-B115-D4995A35811A}" destId="{EFD7D486-7A73-4B36-8706-9A7775EDB3C7}" srcOrd="0" destOrd="0" presId="urn:microsoft.com/office/officeart/2009/3/layout/HorizontalOrganizationChart"/>
    <dgm:cxn modelId="{698DCFED-7786-4DE1-B2A7-A5618AD0A8DB}" type="presOf" srcId="{DABFB8F8-FA52-4622-890E-BE337B36E6A1}" destId="{6D2C7036-B311-47FE-917A-7FD4B615AC48}" srcOrd="1" destOrd="0" presId="urn:microsoft.com/office/officeart/2009/3/layout/HorizontalOrganizationChart"/>
    <dgm:cxn modelId="{61EDF8B4-61B2-4C71-AABF-996D6141329F}" srcId="{94EDC56B-34B0-4373-8AE0-EDF8F2F871F1}" destId="{2D6DEFD0-D1BF-4C60-B115-D4995A35811A}" srcOrd="1" destOrd="0" parTransId="{0FBDCB78-08A6-4AE0-B563-53635D9659F3}" sibTransId="{67AE6180-F083-4D9F-A199-122C300DEED5}"/>
    <dgm:cxn modelId="{4F4F78BA-4533-4604-9102-5A745406B294}" type="presOf" srcId="{94EDC56B-34B0-4373-8AE0-EDF8F2F871F1}" destId="{45FE2E96-B99C-4617-BC7F-0FFDAD23C06F}" srcOrd="0" destOrd="0" presId="urn:microsoft.com/office/officeart/2009/3/layout/HorizontalOrganizationChart"/>
    <dgm:cxn modelId="{73F95F88-05F5-4F33-A107-0AFE50A210DC}" type="presOf" srcId="{1114F8FC-87AF-4CF0-A090-60562CD97786}" destId="{0992E18E-906C-4075-9709-5F5EF764920C}" srcOrd="0" destOrd="0" presId="urn:microsoft.com/office/officeart/2009/3/layout/HorizontalOrganizationChart"/>
    <dgm:cxn modelId="{D1446CB8-F4CB-4861-8128-556A9EDE5F04}" type="presOf" srcId="{094384EA-77A0-4AD5-9621-D2D3C67D8276}" destId="{B175BDE6-EE8C-4B92-89AD-4296D5337B78}" srcOrd="0" destOrd="0" presId="urn:microsoft.com/office/officeart/2009/3/layout/HorizontalOrganizationChart"/>
    <dgm:cxn modelId="{6F6291EB-1084-4BB4-9297-CD380B164CC9}" type="presOf" srcId="{8195DE2C-F58A-4F88-BAD0-BC7EF26B0E14}" destId="{E1DACA87-42F6-4D1D-85F4-01257C446ECC}" srcOrd="0" destOrd="0" presId="urn:microsoft.com/office/officeart/2009/3/layout/HorizontalOrganizationChart"/>
    <dgm:cxn modelId="{FA1197BE-89F6-464F-BF70-5B2EB5F88812}" type="presOf" srcId="{73E64620-375C-439A-9E6D-A7FF63D37A72}" destId="{E642D289-326B-402B-BB19-10429024C159}" srcOrd="0" destOrd="0" presId="urn:microsoft.com/office/officeart/2009/3/layout/HorizontalOrganizationChart"/>
    <dgm:cxn modelId="{43E030A9-0AED-49D8-A4FE-395AE0D5F9A0}" type="presOf" srcId="{B6DFF3F1-E19B-487E-8224-C89442087A18}" destId="{E1AD4BE3-6D17-42C8-8993-67CA8382292E}" srcOrd="0" destOrd="0" presId="urn:microsoft.com/office/officeart/2009/3/layout/HorizontalOrganizationChart"/>
    <dgm:cxn modelId="{E780F313-13EE-4DBD-89BF-A95483CF8BE3}" srcId="{2D6DEFD0-D1BF-4C60-B115-D4995A35811A}" destId="{DABFB8F8-FA52-4622-890E-BE337B36E6A1}" srcOrd="0" destOrd="0" parTransId="{A60B7419-2BB8-4035-B18D-4400E5CAE0B0}" sibTransId="{DFAD0E3F-A6D5-47DB-AE92-784F1913C9AA}"/>
    <dgm:cxn modelId="{0F9F4D9A-D682-45C7-8012-C643DA60592E}" type="presOf" srcId="{14886BF5-6020-43E9-BB98-77633E525702}" destId="{2C87D33A-B426-4619-9984-D64F1DC7CB8C}" srcOrd="0" destOrd="0" presId="urn:microsoft.com/office/officeart/2009/3/layout/HorizontalOrganizationChart"/>
    <dgm:cxn modelId="{84F67FCE-D9A0-460B-BFE3-5496B6312CD6}" type="presOf" srcId="{8195DE2C-F58A-4F88-BAD0-BC7EF26B0E14}" destId="{D2CB2C84-65EB-41FC-A722-09DCE1AA93C7}" srcOrd="1" destOrd="0" presId="urn:microsoft.com/office/officeart/2009/3/layout/HorizontalOrganizationChart"/>
    <dgm:cxn modelId="{15A5D3DB-1A6D-497C-8087-A7EB3215EE54}" type="presOf" srcId="{A60B7419-2BB8-4035-B18D-4400E5CAE0B0}" destId="{8AA6B1C6-4B1A-4435-9C92-12E75EBE6E98}" srcOrd="0" destOrd="0" presId="urn:microsoft.com/office/officeart/2009/3/layout/HorizontalOrganizationChart"/>
    <dgm:cxn modelId="{9C4C4528-862F-4C8D-A739-1972299C84D4}" type="presOf" srcId="{AB6346E1-2663-4AB2-A5D3-BFA8E2FBDEE6}" destId="{7FA05DD8-C5D9-4DDD-9BD2-E1AF09EA5402}" srcOrd="0" destOrd="0" presId="urn:microsoft.com/office/officeart/2009/3/layout/HorizontalOrganizationChart"/>
    <dgm:cxn modelId="{010F795C-6967-4857-A705-897939EE8BF0}" type="presOf" srcId="{2B337CF7-9C7A-4276-A5E2-D2947DA1E0DD}" destId="{B2FCAB63-A607-464D-8FF0-C91E79E1FAE1}" srcOrd="1" destOrd="0" presId="urn:microsoft.com/office/officeart/2009/3/layout/HorizontalOrganizationChart"/>
    <dgm:cxn modelId="{4D4BDDCB-918E-4BBC-90AF-FFB6CEAB6B47}" type="presOf" srcId="{852B6ECD-AB96-44BC-9749-1084DE2830FA}" destId="{AE11CF88-E868-4164-A91A-FA0EC521F6BD}" srcOrd="0" destOrd="0" presId="urn:microsoft.com/office/officeart/2009/3/layout/HorizontalOrganizationChart"/>
    <dgm:cxn modelId="{8D41BA29-6FEF-4BCE-A5AB-FA6D073B9C3B}" type="presOf" srcId="{2B337CF7-9C7A-4276-A5E2-D2947DA1E0DD}" destId="{8BAA98F7-A12C-4406-A9C5-34746E810330}" srcOrd="0" destOrd="0" presId="urn:microsoft.com/office/officeart/2009/3/layout/HorizontalOrganizationChart"/>
    <dgm:cxn modelId="{3B386419-63A4-47EE-BFC9-0794A1A60F2D}" srcId="{DABFB8F8-FA52-4622-890E-BE337B36E6A1}" destId="{2B337CF7-9C7A-4276-A5E2-D2947DA1E0DD}" srcOrd="0" destOrd="0" parTransId="{14886BF5-6020-43E9-BB98-77633E525702}" sibTransId="{B379FF94-5979-4FA4-AFAB-84176F2864F0}"/>
    <dgm:cxn modelId="{2BF7BB89-D155-4EAF-B68A-F2671955A696}" type="presOf" srcId="{2D6DEFD0-D1BF-4C60-B115-D4995A35811A}" destId="{D4EA5D65-AF86-40C4-BDF6-1A675F422D72}" srcOrd="1" destOrd="0" presId="urn:microsoft.com/office/officeart/2009/3/layout/HorizontalOrganizationChart"/>
    <dgm:cxn modelId="{F716BB62-7E3F-4A31-BB50-EC8D1FDD7EC1}" srcId="{2D6DEFD0-D1BF-4C60-B115-D4995A35811A}" destId="{B6DFF3F1-E19B-487E-8224-C89442087A18}" srcOrd="1" destOrd="0" parTransId="{094384EA-77A0-4AD5-9621-D2D3C67D8276}" sibTransId="{B59CBE87-4BA6-40F1-90C9-D8BFC1964BB2}"/>
    <dgm:cxn modelId="{F0D50A5F-E138-470B-864F-A0D010802AAA}" srcId="{94EDC56B-34B0-4373-8AE0-EDF8F2F871F1}" destId="{1114F8FC-87AF-4CF0-A090-60562CD97786}" srcOrd="0" destOrd="0" parTransId="{AB6346E1-2663-4AB2-A5D3-BFA8E2FBDEE6}" sibTransId="{AF46B3FB-0D18-432E-A6CD-9526A075D299}"/>
    <dgm:cxn modelId="{89A388B2-0273-481E-ABBB-B84C8AE6836E}" srcId="{F220A23C-1901-48CA-96A0-836019823CE7}" destId="{94EDC56B-34B0-4373-8AE0-EDF8F2F871F1}" srcOrd="0" destOrd="0" parTransId="{37EB8086-7DEE-4CAF-8A5A-05030384871C}" sibTransId="{11C7CE82-375C-4A18-A6E1-F7FE0C6C52A7}"/>
    <dgm:cxn modelId="{6A129A16-4A92-4871-A087-25BE4BA206C1}" type="presOf" srcId="{B6DFF3F1-E19B-487E-8224-C89442087A18}" destId="{17FCA145-00F9-4D11-B97D-2EFF6E711104}" srcOrd="1" destOrd="0" presId="urn:microsoft.com/office/officeart/2009/3/layout/HorizontalOrganizationChart"/>
    <dgm:cxn modelId="{19D8EBCD-9363-4CD4-8F58-9FB3A698B9C3}" type="presOf" srcId="{E5AF5C95-0534-456F-BF93-6AE97D99E4C1}" destId="{28503D0A-142C-4E4A-98DA-49A82C615D00}" srcOrd="0" destOrd="0" presId="urn:microsoft.com/office/officeart/2009/3/layout/HorizontalOrganizationChart"/>
    <dgm:cxn modelId="{66DC070F-A5E8-4638-9791-470D8422A5F6}" srcId="{2D6DEFD0-D1BF-4C60-B115-D4995A35811A}" destId="{8195DE2C-F58A-4F88-BAD0-BC7EF26B0E14}" srcOrd="2" destOrd="0" parTransId="{310F8443-94EC-47ED-A51F-6C6F5FB568FE}" sibTransId="{7E0CDF34-6453-419C-9BF4-303E1DE7D4C9}"/>
    <dgm:cxn modelId="{4796E745-06F2-4557-BECF-557E87DB9D72}" type="presOf" srcId="{310F8443-94EC-47ED-A51F-6C6F5FB568FE}" destId="{62EA9232-4384-481D-81E3-D890C3981522}" srcOrd="0" destOrd="0" presId="urn:microsoft.com/office/officeart/2009/3/layout/HorizontalOrganizationChart"/>
    <dgm:cxn modelId="{47B922E7-27C4-4B14-94CF-069B260AD811}" type="presParOf" srcId="{75F3E57C-2D5B-4A57-9B99-3C87F97AA57C}" destId="{48641390-4B97-40D8-9AD1-D1FFB6B740E3}" srcOrd="0" destOrd="0" presId="urn:microsoft.com/office/officeart/2009/3/layout/HorizontalOrganizationChart"/>
    <dgm:cxn modelId="{1ABCB9B0-0BF9-4E9E-AC7E-7538A3B90E49}" type="presParOf" srcId="{48641390-4B97-40D8-9AD1-D1FFB6B740E3}" destId="{A1636DD7-0CD7-41D5-8981-F3EBF0FAA6C7}" srcOrd="0" destOrd="0" presId="urn:microsoft.com/office/officeart/2009/3/layout/HorizontalOrganizationChart"/>
    <dgm:cxn modelId="{E9988A15-E266-40F1-85B8-3A6520B7851D}" type="presParOf" srcId="{A1636DD7-0CD7-41D5-8981-F3EBF0FAA6C7}" destId="{45FE2E96-B99C-4617-BC7F-0FFDAD23C06F}" srcOrd="0" destOrd="0" presId="urn:microsoft.com/office/officeart/2009/3/layout/HorizontalOrganizationChart"/>
    <dgm:cxn modelId="{4F5E3E37-CCE0-459F-ABBB-19DE2573975A}" type="presParOf" srcId="{A1636DD7-0CD7-41D5-8981-F3EBF0FAA6C7}" destId="{1C51B077-D833-44E3-AA21-EA3D1C083412}" srcOrd="1" destOrd="0" presId="urn:microsoft.com/office/officeart/2009/3/layout/HorizontalOrganizationChart"/>
    <dgm:cxn modelId="{63999C75-0C07-4ED0-A036-88E233AE30FB}" type="presParOf" srcId="{48641390-4B97-40D8-9AD1-D1FFB6B740E3}" destId="{91E37BB4-4A81-4D42-91C0-059E012FBF9E}" srcOrd="1" destOrd="0" presId="urn:microsoft.com/office/officeart/2009/3/layout/HorizontalOrganizationChart"/>
    <dgm:cxn modelId="{134084F0-DF9B-46F2-A412-481195FE861B}" type="presParOf" srcId="{91E37BB4-4A81-4D42-91C0-059E012FBF9E}" destId="{7FA05DD8-C5D9-4DDD-9BD2-E1AF09EA5402}" srcOrd="0" destOrd="0" presId="urn:microsoft.com/office/officeart/2009/3/layout/HorizontalOrganizationChart"/>
    <dgm:cxn modelId="{A1877576-5D7A-43A9-8A1B-0BB97531524E}" type="presParOf" srcId="{91E37BB4-4A81-4D42-91C0-059E012FBF9E}" destId="{F56E777D-F717-4C80-9730-447979A927F3}" srcOrd="1" destOrd="0" presId="urn:microsoft.com/office/officeart/2009/3/layout/HorizontalOrganizationChart"/>
    <dgm:cxn modelId="{779AF165-9A56-47CF-81E3-9F726803282E}" type="presParOf" srcId="{F56E777D-F717-4C80-9730-447979A927F3}" destId="{95DB3E90-FD44-4450-89E8-826D6ABE92CB}" srcOrd="0" destOrd="0" presId="urn:microsoft.com/office/officeart/2009/3/layout/HorizontalOrganizationChart"/>
    <dgm:cxn modelId="{981BA06E-A52E-4050-943B-FEAFA23161E8}" type="presParOf" srcId="{95DB3E90-FD44-4450-89E8-826D6ABE92CB}" destId="{0992E18E-906C-4075-9709-5F5EF764920C}" srcOrd="0" destOrd="0" presId="urn:microsoft.com/office/officeart/2009/3/layout/HorizontalOrganizationChart"/>
    <dgm:cxn modelId="{B1A10180-4FA3-42B1-B7C6-203CAD4574C3}" type="presParOf" srcId="{95DB3E90-FD44-4450-89E8-826D6ABE92CB}" destId="{9FD40A04-0E79-4C2A-B5AF-6084172FFA83}" srcOrd="1" destOrd="0" presId="urn:microsoft.com/office/officeart/2009/3/layout/HorizontalOrganizationChart"/>
    <dgm:cxn modelId="{AB878DE2-CB80-4917-8ED2-59F0AD47A1C1}" type="presParOf" srcId="{F56E777D-F717-4C80-9730-447979A927F3}" destId="{380D7939-109D-42A0-8CF9-6B008F4716EF}" srcOrd="1" destOrd="0" presId="urn:microsoft.com/office/officeart/2009/3/layout/HorizontalOrganizationChart"/>
    <dgm:cxn modelId="{CFA6D29B-BDEC-4EFE-9CF1-88CFB1D5C631}" type="presParOf" srcId="{380D7939-109D-42A0-8CF9-6B008F4716EF}" destId="{AE11CF88-E868-4164-A91A-FA0EC521F6BD}" srcOrd="0" destOrd="0" presId="urn:microsoft.com/office/officeart/2009/3/layout/HorizontalOrganizationChart"/>
    <dgm:cxn modelId="{CC5A213E-9D44-4A1D-975A-D859EE778ADD}" type="presParOf" srcId="{380D7939-109D-42A0-8CF9-6B008F4716EF}" destId="{259CDB8A-A083-47B2-A66F-1429A90451E0}" srcOrd="1" destOrd="0" presId="urn:microsoft.com/office/officeart/2009/3/layout/HorizontalOrganizationChart"/>
    <dgm:cxn modelId="{91A1DDB8-18BC-4261-8C99-1BEBA710905C}" type="presParOf" srcId="{259CDB8A-A083-47B2-A66F-1429A90451E0}" destId="{4E06D9FA-3BE2-456B-A597-CCF46C8C6D3D}" srcOrd="0" destOrd="0" presId="urn:microsoft.com/office/officeart/2009/3/layout/HorizontalOrganizationChart"/>
    <dgm:cxn modelId="{5EC832F9-17B6-4C96-A76E-CC484822B7B6}" type="presParOf" srcId="{4E06D9FA-3BE2-456B-A597-CCF46C8C6D3D}" destId="{6AE5C0BB-0BB9-45F9-868B-7D7C82AA29A3}" srcOrd="0" destOrd="0" presId="urn:microsoft.com/office/officeart/2009/3/layout/HorizontalOrganizationChart"/>
    <dgm:cxn modelId="{D9B0AA2A-522F-449B-ABBE-839BF8A96EFD}" type="presParOf" srcId="{4E06D9FA-3BE2-456B-A597-CCF46C8C6D3D}" destId="{9A696480-54D2-48B2-86F9-FD550D4A3D6C}" srcOrd="1" destOrd="0" presId="urn:microsoft.com/office/officeart/2009/3/layout/HorizontalOrganizationChart"/>
    <dgm:cxn modelId="{507E8A02-A8F1-492E-A383-D60A7D5A4142}" type="presParOf" srcId="{259CDB8A-A083-47B2-A66F-1429A90451E0}" destId="{FF0835EA-87B1-4C5D-A01E-33721886128D}" srcOrd="1" destOrd="0" presId="urn:microsoft.com/office/officeart/2009/3/layout/HorizontalOrganizationChart"/>
    <dgm:cxn modelId="{6E8BA852-64EE-4042-8FA0-69FB54FD2F37}" type="presParOf" srcId="{FF0835EA-87B1-4C5D-A01E-33721886128D}" destId="{40FD0230-1C00-419C-BDA2-E71C04731DDA}" srcOrd="0" destOrd="0" presId="urn:microsoft.com/office/officeart/2009/3/layout/HorizontalOrganizationChart"/>
    <dgm:cxn modelId="{A149A5FA-5AD4-421E-A239-896C75950653}" type="presParOf" srcId="{FF0835EA-87B1-4C5D-A01E-33721886128D}" destId="{35BEEDBB-81C1-494D-BF72-1B1DB20C9EAB}" srcOrd="1" destOrd="0" presId="urn:microsoft.com/office/officeart/2009/3/layout/HorizontalOrganizationChart"/>
    <dgm:cxn modelId="{0117099C-E776-4C30-93B7-002CC6C3ACB0}" type="presParOf" srcId="{35BEEDBB-81C1-494D-BF72-1B1DB20C9EAB}" destId="{3E05B899-1802-414B-9688-5E63BA96B267}" srcOrd="0" destOrd="0" presId="urn:microsoft.com/office/officeart/2009/3/layout/HorizontalOrganizationChart"/>
    <dgm:cxn modelId="{CD8D8DC7-E59B-453D-974B-AFB2B8D1FFBE}" type="presParOf" srcId="{3E05B899-1802-414B-9688-5E63BA96B267}" destId="{28503D0A-142C-4E4A-98DA-49A82C615D00}" srcOrd="0" destOrd="0" presId="urn:microsoft.com/office/officeart/2009/3/layout/HorizontalOrganizationChart"/>
    <dgm:cxn modelId="{C53FFAD4-495A-410A-9F6D-8592DBF0AB2C}" type="presParOf" srcId="{3E05B899-1802-414B-9688-5E63BA96B267}" destId="{843896C9-7452-42B8-B39C-EA1EF403030C}" srcOrd="1" destOrd="0" presId="urn:microsoft.com/office/officeart/2009/3/layout/HorizontalOrganizationChart"/>
    <dgm:cxn modelId="{569FAD5E-2838-4366-8387-39BC91200D3F}" type="presParOf" srcId="{35BEEDBB-81C1-494D-BF72-1B1DB20C9EAB}" destId="{C42423B9-A7BD-4CF4-A900-E5F580F05534}" srcOrd="1" destOrd="0" presId="urn:microsoft.com/office/officeart/2009/3/layout/HorizontalOrganizationChart"/>
    <dgm:cxn modelId="{DB6C7C7C-7F74-4C7D-89BA-AF02238487F0}" type="presParOf" srcId="{35BEEDBB-81C1-494D-BF72-1B1DB20C9EAB}" destId="{533A237D-E619-432D-8003-7EAD94842DB8}" srcOrd="2" destOrd="0" presId="urn:microsoft.com/office/officeart/2009/3/layout/HorizontalOrganizationChart"/>
    <dgm:cxn modelId="{37A301D0-6A81-4763-999C-1740F16103DA}" type="presParOf" srcId="{259CDB8A-A083-47B2-A66F-1429A90451E0}" destId="{4BD45283-49E5-4FBC-9481-84DE0E8A89F4}" srcOrd="2" destOrd="0" presId="urn:microsoft.com/office/officeart/2009/3/layout/HorizontalOrganizationChart"/>
    <dgm:cxn modelId="{B2C37F86-2BE7-47E7-9195-272CB2B8C144}" type="presParOf" srcId="{F56E777D-F717-4C80-9730-447979A927F3}" destId="{DE06C259-1544-4CCC-B67A-9EB08127C638}" srcOrd="2" destOrd="0" presId="urn:microsoft.com/office/officeart/2009/3/layout/HorizontalOrganizationChart"/>
    <dgm:cxn modelId="{5B5D8E54-A073-4B9A-8366-B90DC911A2E8}" type="presParOf" srcId="{91E37BB4-4A81-4D42-91C0-059E012FBF9E}" destId="{D3ADB09C-C1CD-44FB-8030-3C032DCB3D37}" srcOrd="2" destOrd="0" presId="urn:microsoft.com/office/officeart/2009/3/layout/HorizontalOrganizationChart"/>
    <dgm:cxn modelId="{14982501-4840-45BD-8CB0-A6999E07A094}" type="presParOf" srcId="{91E37BB4-4A81-4D42-91C0-059E012FBF9E}" destId="{EE36C114-0760-43AE-83FD-20B92074AAB4}" srcOrd="3" destOrd="0" presId="urn:microsoft.com/office/officeart/2009/3/layout/HorizontalOrganizationChart"/>
    <dgm:cxn modelId="{781B723D-C207-47B3-A99C-B3126F27C383}" type="presParOf" srcId="{EE36C114-0760-43AE-83FD-20B92074AAB4}" destId="{8B24E076-9F4E-4650-BD4C-DF1166B426EE}" srcOrd="0" destOrd="0" presId="urn:microsoft.com/office/officeart/2009/3/layout/HorizontalOrganizationChart"/>
    <dgm:cxn modelId="{384B41B4-485C-4D21-88D2-FACA62C0EE18}" type="presParOf" srcId="{8B24E076-9F4E-4650-BD4C-DF1166B426EE}" destId="{EFD7D486-7A73-4B36-8706-9A7775EDB3C7}" srcOrd="0" destOrd="0" presId="urn:microsoft.com/office/officeart/2009/3/layout/HorizontalOrganizationChart"/>
    <dgm:cxn modelId="{71523470-9935-4DDD-A090-9F2CD21CE9C3}" type="presParOf" srcId="{8B24E076-9F4E-4650-BD4C-DF1166B426EE}" destId="{D4EA5D65-AF86-40C4-BDF6-1A675F422D72}" srcOrd="1" destOrd="0" presId="urn:microsoft.com/office/officeart/2009/3/layout/HorizontalOrganizationChart"/>
    <dgm:cxn modelId="{A2ABBB86-CD24-4F30-B80E-CE93A3D6BC74}" type="presParOf" srcId="{EE36C114-0760-43AE-83FD-20B92074AAB4}" destId="{89B2EE04-9F97-4854-9D29-78CF86474E6B}" srcOrd="1" destOrd="0" presId="urn:microsoft.com/office/officeart/2009/3/layout/HorizontalOrganizationChart"/>
    <dgm:cxn modelId="{9B491D88-F5C5-40F5-8B75-05DF9E635CD5}" type="presParOf" srcId="{89B2EE04-9F97-4854-9D29-78CF86474E6B}" destId="{8AA6B1C6-4B1A-4435-9C92-12E75EBE6E98}" srcOrd="0" destOrd="0" presId="urn:microsoft.com/office/officeart/2009/3/layout/HorizontalOrganizationChart"/>
    <dgm:cxn modelId="{9FE26112-1CE0-4EFA-A390-55B78B619EF2}" type="presParOf" srcId="{89B2EE04-9F97-4854-9D29-78CF86474E6B}" destId="{98268347-36D9-49FE-8E5D-045D31AF1510}" srcOrd="1" destOrd="0" presId="urn:microsoft.com/office/officeart/2009/3/layout/HorizontalOrganizationChart"/>
    <dgm:cxn modelId="{E3A0C616-BFC0-4011-9125-DD4AC2050CC6}" type="presParOf" srcId="{98268347-36D9-49FE-8E5D-045D31AF1510}" destId="{2F679FDB-6BF6-4EF8-A212-EC221FE762FC}" srcOrd="0" destOrd="0" presId="urn:microsoft.com/office/officeart/2009/3/layout/HorizontalOrganizationChart"/>
    <dgm:cxn modelId="{1886F46D-F8AC-465B-AFD8-2AF65528782E}" type="presParOf" srcId="{2F679FDB-6BF6-4EF8-A212-EC221FE762FC}" destId="{7B63F6F9-9D96-438E-A72B-86298B1F517B}" srcOrd="0" destOrd="0" presId="urn:microsoft.com/office/officeart/2009/3/layout/HorizontalOrganizationChart"/>
    <dgm:cxn modelId="{CBE8940F-DC01-49B4-8F8D-2B79DDDE7467}" type="presParOf" srcId="{2F679FDB-6BF6-4EF8-A212-EC221FE762FC}" destId="{6D2C7036-B311-47FE-917A-7FD4B615AC48}" srcOrd="1" destOrd="0" presId="urn:microsoft.com/office/officeart/2009/3/layout/HorizontalOrganizationChart"/>
    <dgm:cxn modelId="{DAA09FFA-91E0-483C-9853-5F6D6331E7B0}" type="presParOf" srcId="{98268347-36D9-49FE-8E5D-045D31AF1510}" destId="{2864A0D3-2E3D-409F-869E-CD83F9981BDB}" srcOrd="1" destOrd="0" presId="urn:microsoft.com/office/officeart/2009/3/layout/HorizontalOrganizationChart"/>
    <dgm:cxn modelId="{A4EBD999-D2B3-4574-B167-633D1F3E5D74}" type="presParOf" srcId="{2864A0D3-2E3D-409F-869E-CD83F9981BDB}" destId="{2C87D33A-B426-4619-9984-D64F1DC7CB8C}" srcOrd="0" destOrd="0" presId="urn:microsoft.com/office/officeart/2009/3/layout/HorizontalOrganizationChart"/>
    <dgm:cxn modelId="{C54C1E17-A599-427E-A0E9-45CEE7124231}" type="presParOf" srcId="{2864A0D3-2E3D-409F-869E-CD83F9981BDB}" destId="{DDFD1347-097B-4DBF-9CC6-B6334E2A2435}" srcOrd="1" destOrd="0" presId="urn:microsoft.com/office/officeart/2009/3/layout/HorizontalOrganizationChart"/>
    <dgm:cxn modelId="{97477E18-AAF6-4F4C-8DD9-8751DEB2D8CB}" type="presParOf" srcId="{DDFD1347-097B-4DBF-9CC6-B6334E2A2435}" destId="{1154A276-5CE1-4A01-AB3F-99BCB336BF21}" srcOrd="0" destOrd="0" presId="urn:microsoft.com/office/officeart/2009/3/layout/HorizontalOrganizationChart"/>
    <dgm:cxn modelId="{09572152-30C7-4896-8A41-28D80344D9F1}" type="presParOf" srcId="{1154A276-5CE1-4A01-AB3F-99BCB336BF21}" destId="{8BAA98F7-A12C-4406-A9C5-34746E810330}" srcOrd="0" destOrd="0" presId="urn:microsoft.com/office/officeart/2009/3/layout/HorizontalOrganizationChart"/>
    <dgm:cxn modelId="{425DD500-C6A1-4757-AA5E-FD67E512D046}" type="presParOf" srcId="{1154A276-5CE1-4A01-AB3F-99BCB336BF21}" destId="{B2FCAB63-A607-464D-8FF0-C91E79E1FAE1}" srcOrd="1" destOrd="0" presId="urn:microsoft.com/office/officeart/2009/3/layout/HorizontalOrganizationChart"/>
    <dgm:cxn modelId="{EE91AEF1-D87E-46D9-950C-2681586F3926}" type="presParOf" srcId="{DDFD1347-097B-4DBF-9CC6-B6334E2A2435}" destId="{8A35264F-2655-48E8-A069-75F650E35EC1}" srcOrd="1" destOrd="0" presId="urn:microsoft.com/office/officeart/2009/3/layout/HorizontalOrganizationChart"/>
    <dgm:cxn modelId="{332A4166-9693-4731-B64A-C122B7AA25D9}" type="presParOf" srcId="{DDFD1347-097B-4DBF-9CC6-B6334E2A2435}" destId="{405CDF8D-BC27-4A7F-B51C-0003BB50A992}" srcOrd="2" destOrd="0" presId="urn:microsoft.com/office/officeart/2009/3/layout/HorizontalOrganizationChart"/>
    <dgm:cxn modelId="{C4EC02D8-4382-474E-8AC9-066478C9DD7D}" type="presParOf" srcId="{2864A0D3-2E3D-409F-869E-CD83F9981BDB}" destId="{B8110169-847A-4475-9DC3-51DD0D142F71}" srcOrd="2" destOrd="0" presId="urn:microsoft.com/office/officeart/2009/3/layout/HorizontalOrganizationChart"/>
    <dgm:cxn modelId="{92109752-3146-4809-B8C0-456C61AA6A8F}" type="presParOf" srcId="{2864A0D3-2E3D-409F-869E-CD83F9981BDB}" destId="{5875EE31-F5FB-49B4-859F-7529B294D3AE}" srcOrd="3" destOrd="0" presId="urn:microsoft.com/office/officeart/2009/3/layout/HorizontalOrganizationChart"/>
    <dgm:cxn modelId="{1C1BB3AB-B7C1-4D6B-AC14-CA760B497FE8}" type="presParOf" srcId="{5875EE31-F5FB-49B4-859F-7529B294D3AE}" destId="{FA700EA3-9942-44A3-BCD6-6633562EFAE2}" srcOrd="0" destOrd="0" presId="urn:microsoft.com/office/officeart/2009/3/layout/HorizontalOrganizationChart"/>
    <dgm:cxn modelId="{1CA0DB9B-B192-4F7D-9DCC-87DC14710833}" type="presParOf" srcId="{FA700EA3-9942-44A3-BCD6-6633562EFAE2}" destId="{E642D289-326B-402B-BB19-10429024C159}" srcOrd="0" destOrd="0" presId="urn:microsoft.com/office/officeart/2009/3/layout/HorizontalOrganizationChart"/>
    <dgm:cxn modelId="{85547357-68EA-44E6-8E3B-DD91BD7380A6}" type="presParOf" srcId="{FA700EA3-9942-44A3-BCD6-6633562EFAE2}" destId="{D40D54D6-02AC-45E4-9FAD-ADC95DF4227B}" srcOrd="1" destOrd="0" presId="urn:microsoft.com/office/officeart/2009/3/layout/HorizontalOrganizationChart"/>
    <dgm:cxn modelId="{932E3D29-282B-45DB-A8AA-D9624B26E9A0}" type="presParOf" srcId="{5875EE31-F5FB-49B4-859F-7529B294D3AE}" destId="{25307B99-1A22-408B-AD55-BA579C78942F}" srcOrd="1" destOrd="0" presId="urn:microsoft.com/office/officeart/2009/3/layout/HorizontalOrganizationChart"/>
    <dgm:cxn modelId="{6F268E71-D947-4C19-A6C2-80A50E3CE63D}" type="presParOf" srcId="{5875EE31-F5FB-49B4-859F-7529B294D3AE}" destId="{4C088EAD-27C8-4E9C-B9C7-F27D5075AB97}" srcOrd="2" destOrd="0" presId="urn:microsoft.com/office/officeart/2009/3/layout/HorizontalOrganizationChart"/>
    <dgm:cxn modelId="{4FB06F1E-8483-45CA-8BD5-7D560F30BBFC}" type="presParOf" srcId="{98268347-36D9-49FE-8E5D-045D31AF1510}" destId="{5ADB1007-F212-4FC5-87CC-661262EACA41}" srcOrd="2" destOrd="0" presId="urn:microsoft.com/office/officeart/2009/3/layout/HorizontalOrganizationChart"/>
    <dgm:cxn modelId="{F8F19CDA-91CB-412E-9108-5BDD8BFC0D6A}" type="presParOf" srcId="{89B2EE04-9F97-4854-9D29-78CF86474E6B}" destId="{B175BDE6-EE8C-4B92-89AD-4296D5337B78}" srcOrd="2" destOrd="0" presId="urn:microsoft.com/office/officeart/2009/3/layout/HorizontalOrganizationChart"/>
    <dgm:cxn modelId="{4AB5A078-B0FD-49DD-995D-2256CAFDC67E}" type="presParOf" srcId="{89B2EE04-9F97-4854-9D29-78CF86474E6B}" destId="{73369871-CE75-447C-81B4-2CACACBAFB4D}" srcOrd="3" destOrd="0" presId="urn:microsoft.com/office/officeart/2009/3/layout/HorizontalOrganizationChart"/>
    <dgm:cxn modelId="{6E82D495-0D4A-4089-8694-10389C762397}" type="presParOf" srcId="{73369871-CE75-447C-81B4-2CACACBAFB4D}" destId="{A821E825-7046-48FA-B093-DBC9BAB1B92A}" srcOrd="0" destOrd="0" presId="urn:microsoft.com/office/officeart/2009/3/layout/HorizontalOrganizationChart"/>
    <dgm:cxn modelId="{02618177-EAE2-44FD-A1E5-912259A07A38}" type="presParOf" srcId="{A821E825-7046-48FA-B093-DBC9BAB1B92A}" destId="{E1AD4BE3-6D17-42C8-8993-67CA8382292E}" srcOrd="0" destOrd="0" presId="urn:microsoft.com/office/officeart/2009/3/layout/HorizontalOrganizationChart"/>
    <dgm:cxn modelId="{2C9B5862-2C11-4653-AAEA-6BC2748E4B28}" type="presParOf" srcId="{A821E825-7046-48FA-B093-DBC9BAB1B92A}" destId="{17FCA145-00F9-4D11-B97D-2EFF6E711104}" srcOrd="1" destOrd="0" presId="urn:microsoft.com/office/officeart/2009/3/layout/HorizontalOrganizationChart"/>
    <dgm:cxn modelId="{3CA82478-B3EF-4FA1-B2B9-9758DF6C6AFB}" type="presParOf" srcId="{73369871-CE75-447C-81B4-2CACACBAFB4D}" destId="{03CF062C-F12E-47D9-991E-69024596516A}" srcOrd="1" destOrd="0" presId="urn:microsoft.com/office/officeart/2009/3/layout/HorizontalOrganizationChart"/>
    <dgm:cxn modelId="{749F1F69-C263-46FB-9D9C-9F4103114370}" type="presParOf" srcId="{73369871-CE75-447C-81B4-2CACACBAFB4D}" destId="{C683C1C4-2015-4830-8383-B8CC51FED69F}" srcOrd="2" destOrd="0" presId="urn:microsoft.com/office/officeart/2009/3/layout/HorizontalOrganizationChart"/>
    <dgm:cxn modelId="{4D98ECDD-22B8-4203-9452-02537337267D}" type="presParOf" srcId="{89B2EE04-9F97-4854-9D29-78CF86474E6B}" destId="{62EA9232-4384-481D-81E3-D890C3981522}" srcOrd="4" destOrd="0" presId="urn:microsoft.com/office/officeart/2009/3/layout/HorizontalOrganizationChart"/>
    <dgm:cxn modelId="{0ADD64BB-A0D8-49F2-8322-725D9829A3EE}" type="presParOf" srcId="{89B2EE04-9F97-4854-9D29-78CF86474E6B}" destId="{EFEAD427-2D9F-43CA-A877-F2A2E047CEE4}" srcOrd="5" destOrd="0" presId="urn:microsoft.com/office/officeart/2009/3/layout/HorizontalOrganizationChart"/>
    <dgm:cxn modelId="{8D9D59F3-671E-40AA-8DFB-4699466E7D57}" type="presParOf" srcId="{EFEAD427-2D9F-43CA-A877-F2A2E047CEE4}" destId="{BEF9CCFD-EFE3-4B6C-ABF0-C632100DC707}" srcOrd="0" destOrd="0" presId="urn:microsoft.com/office/officeart/2009/3/layout/HorizontalOrganizationChart"/>
    <dgm:cxn modelId="{11EFA66C-339A-4EB3-84B5-D26728E29E9E}" type="presParOf" srcId="{BEF9CCFD-EFE3-4B6C-ABF0-C632100DC707}" destId="{E1DACA87-42F6-4D1D-85F4-01257C446ECC}" srcOrd="0" destOrd="0" presId="urn:microsoft.com/office/officeart/2009/3/layout/HorizontalOrganizationChart"/>
    <dgm:cxn modelId="{796829ED-36D5-4385-A6E5-085589DBF37B}" type="presParOf" srcId="{BEF9CCFD-EFE3-4B6C-ABF0-C632100DC707}" destId="{D2CB2C84-65EB-41FC-A722-09DCE1AA93C7}" srcOrd="1" destOrd="0" presId="urn:microsoft.com/office/officeart/2009/3/layout/HorizontalOrganizationChart"/>
    <dgm:cxn modelId="{DCB59F63-1863-4295-A032-60C4BEC92BE9}" type="presParOf" srcId="{EFEAD427-2D9F-43CA-A877-F2A2E047CEE4}" destId="{7431FD11-9775-41CC-A2E6-9C4A93BFC613}" srcOrd="1" destOrd="0" presId="urn:microsoft.com/office/officeart/2009/3/layout/HorizontalOrganizationChart"/>
    <dgm:cxn modelId="{55FBE0B2-5EDA-4917-B442-7316B6785C08}" type="presParOf" srcId="{EFEAD427-2D9F-43CA-A877-F2A2E047CEE4}" destId="{A51B0F9A-C5A0-40FC-BEF0-BFEB6EE0A3E7}" srcOrd="2" destOrd="0" presId="urn:microsoft.com/office/officeart/2009/3/layout/HorizontalOrganizationChart"/>
    <dgm:cxn modelId="{6C5A611B-B1D7-4EA5-AFC1-B66A7B9E234E}" type="presParOf" srcId="{EE36C114-0760-43AE-83FD-20B92074AAB4}" destId="{5DAFB2CB-0F38-4E77-BF61-7FC9B9C5F880}" srcOrd="2" destOrd="0" presId="urn:microsoft.com/office/officeart/2009/3/layout/HorizontalOrganizationChart"/>
    <dgm:cxn modelId="{9FA0733A-856C-42BB-ADAF-04742E88F6AB}" type="presParOf" srcId="{48641390-4B97-40D8-9AD1-D1FFB6B740E3}" destId="{19B660E9-7985-476A-A31D-E3D5F89073F3}" srcOrd="2" destOrd="0" presId="urn:microsoft.com/office/officeart/2009/3/layout/HorizontalOrganizationChart"/>
  </dgm:cxnLst>
  <dgm:bg/>
  <dgm:whole>
    <a:ln>
      <a:noFill/>
    </a:ln>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1C4DFA-5EC2-4C97-93D2-24FB977B56DB}" type="doc">
      <dgm:prSet loTypeId="urn:microsoft.com/office/officeart/2005/8/layout/lProcess1" loCatId="process" qsTypeId="urn:microsoft.com/office/officeart/2005/8/quickstyle/simple1" qsCatId="simple" csTypeId="urn:microsoft.com/office/officeart/2005/8/colors/accent0_1" csCatId="mainScheme" phldr="1"/>
      <dgm:spPr/>
      <dgm:t>
        <a:bodyPr/>
        <a:lstStyle/>
        <a:p>
          <a:endParaRPr lang="ca-ES"/>
        </a:p>
      </dgm:t>
    </dgm:pt>
    <dgm:pt modelId="{64F1BD7B-9759-4676-8F3C-3AC2B3124523}">
      <dgm:prSet phldrT="[Texto]" custT="1"/>
      <dgm:spPr>
        <a:solidFill>
          <a:schemeClr val="bg1">
            <a:lumMod val="85000"/>
          </a:schemeClr>
        </a:solidFill>
      </dgm:spPr>
      <dgm:t>
        <a:bodyPr/>
        <a:lstStyle/>
        <a:p>
          <a:r>
            <a:rPr lang="es-ES" sz="1100" b="1" dirty="0">
              <a:latin typeface="Arial" pitchFamily="34" charset="0"/>
              <a:cs typeface="Arial" pitchFamily="34" charset="0"/>
            </a:rPr>
            <a:t>INFORME ANUAL SOBRE RESULTATS FUNCIÓ INTERVENTORA  (Art. 15.6, 27.2 i 28.2 RD 424/2017)</a:t>
          </a:r>
          <a:endParaRPr lang="ca-ES" sz="1100" dirty="0">
            <a:latin typeface="Arial" pitchFamily="34" charset="0"/>
            <a:cs typeface="Arial" pitchFamily="34" charset="0"/>
          </a:endParaRPr>
        </a:p>
      </dgm:t>
    </dgm:pt>
    <dgm:pt modelId="{9FD50944-6F83-4362-A445-876320F53951}" type="parTrans" cxnId="{6FF5DBEA-9434-4E2E-B859-3CD1A7A61897}">
      <dgm:prSet/>
      <dgm:spPr/>
      <dgm:t>
        <a:bodyPr/>
        <a:lstStyle/>
        <a:p>
          <a:endParaRPr lang="ca-ES" sz="1100">
            <a:latin typeface="Arial" pitchFamily="34" charset="0"/>
            <a:cs typeface="Arial" pitchFamily="34" charset="0"/>
          </a:endParaRPr>
        </a:p>
      </dgm:t>
    </dgm:pt>
    <dgm:pt modelId="{21AB809C-B97F-4F95-8B50-8607E8A37959}" type="sibTrans" cxnId="{6FF5DBEA-9434-4E2E-B859-3CD1A7A61897}">
      <dgm:prSet/>
      <dgm:spPr/>
      <dgm:t>
        <a:bodyPr/>
        <a:lstStyle/>
        <a:p>
          <a:endParaRPr lang="ca-ES" sz="1100">
            <a:latin typeface="Arial" pitchFamily="34" charset="0"/>
            <a:cs typeface="Arial" pitchFamily="34" charset="0"/>
          </a:endParaRPr>
        </a:p>
      </dgm:t>
    </dgm:pt>
    <dgm:pt modelId="{8035975B-706A-42F1-8040-D7F79236AB2A}">
      <dgm:prSet phldrT="[Texto]" custT="1"/>
      <dgm:spPr>
        <a:solidFill>
          <a:schemeClr val="bg1">
            <a:lumMod val="85000"/>
          </a:schemeClr>
        </a:solidFill>
      </dgm:spPr>
      <dgm:t>
        <a:bodyPr/>
        <a:lstStyle/>
        <a:p>
          <a:r>
            <a:rPr lang="ca-ES" sz="1100" b="1" dirty="0">
              <a:latin typeface="Arial" pitchFamily="34" charset="0"/>
              <a:cs typeface="Arial" pitchFamily="34" charset="0"/>
            </a:rPr>
            <a:t>INFORME DE RESULTATS DE LES ACTUACIONS DE CONTROL PERMANENT I DE CADA UNA DE LES AUDITORIES  (Art. 36 RD 424/2017)</a:t>
          </a:r>
          <a:endParaRPr lang="ca-ES" sz="1100" dirty="0">
            <a:latin typeface="Arial" pitchFamily="34" charset="0"/>
            <a:cs typeface="Arial" pitchFamily="34" charset="0"/>
          </a:endParaRPr>
        </a:p>
      </dgm:t>
    </dgm:pt>
    <dgm:pt modelId="{87E2CAEA-3444-443E-B0AB-7EBC36FB2990}" type="parTrans" cxnId="{F6E350A6-5A8D-455F-ACCE-9913E6579A65}">
      <dgm:prSet/>
      <dgm:spPr/>
      <dgm:t>
        <a:bodyPr/>
        <a:lstStyle/>
        <a:p>
          <a:endParaRPr lang="ca-ES" sz="1100">
            <a:latin typeface="Arial" pitchFamily="34" charset="0"/>
            <a:cs typeface="Arial" pitchFamily="34" charset="0"/>
          </a:endParaRPr>
        </a:p>
      </dgm:t>
    </dgm:pt>
    <dgm:pt modelId="{E8340B28-B9C5-4F9E-947E-4202D4E0BD4C}" type="sibTrans" cxnId="{F6E350A6-5A8D-455F-ACCE-9913E6579A65}">
      <dgm:prSet/>
      <dgm:spPr/>
      <dgm:t>
        <a:bodyPr/>
        <a:lstStyle/>
        <a:p>
          <a:endParaRPr lang="ca-ES" sz="1100">
            <a:latin typeface="Arial" pitchFamily="34" charset="0"/>
            <a:cs typeface="Arial" pitchFamily="34" charset="0"/>
          </a:endParaRPr>
        </a:p>
      </dgm:t>
    </dgm:pt>
    <dgm:pt modelId="{BEC61C80-CD45-4C30-AA49-BD4363C6C648}">
      <dgm:prSet phldrT="[Texto]" custT="1"/>
      <dgm:spPr>
        <a:solidFill>
          <a:schemeClr val="bg1">
            <a:lumMod val="85000"/>
          </a:schemeClr>
        </a:solidFill>
      </dgm:spPr>
      <dgm:t>
        <a:bodyPr/>
        <a:lstStyle/>
        <a:p>
          <a:r>
            <a:rPr lang="ca-ES" sz="1100" b="1" dirty="0">
              <a:latin typeface="Arial" pitchFamily="34" charset="0"/>
              <a:cs typeface="Arial" pitchFamily="34" charset="0"/>
            </a:rPr>
            <a:t>INFORME RESUM ANUAL RESULTATS DEL CONTROL INTERN (Art. 37 RD 424/2017)</a:t>
          </a:r>
          <a:endParaRPr lang="ca-ES" sz="1100" dirty="0">
            <a:latin typeface="Arial" pitchFamily="34" charset="0"/>
            <a:cs typeface="Arial" pitchFamily="34" charset="0"/>
          </a:endParaRPr>
        </a:p>
      </dgm:t>
    </dgm:pt>
    <dgm:pt modelId="{A0841D63-4BBE-41A2-B39E-50CE3F806B76}" type="parTrans" cxnId="{9A8EBF61-3A35-4242-B8C0-E00FECBE024D}">
      <dgm:prSet/>
      <dgm:spPr/>
      <dgm:t>
        <a:bodyPr/>
        <a:lstStyle/>
        <a:p>
          <a:endParaRPr lang="ca-ES" sz="1100">
            <a:latin typeface="Arial" pitchFamily="34" charset="0"/>
            <a:cs typeface="Arial" pitchFamily="34" charset="0"/>
          </a:endParaRPr>
        </a:p>
      </dgm:t>
    </dgm:pt>
    <dgm:pt modelId="{EBB02C1A-269E-4DAB-B8DD-D634C793D420}" type="sibTrans" cxnId="{9A8EBF61-3A35-4242-B8C0-E00FECBE024D}">
      <dgm:prSet/>
      <dgm:spPr/>
      <dgm:t>
        <a:bodyPr/>
        <a:lstStyle/>
        <a:p>
          <a:endParaRPr lang="ca-ES" sz="1100">
            <a:latin typeface="Arial" pitchFamily="34" charset="0"/>
            <a:cs typeface="Arial" pitchFamily="34" charset="0"/>
          </a:endParaRPr>
        </a:p>
      </dgm:t>
    </dgm:pt>
    <dgm:pt modelId="{A1709D03-6EE9-4071-95A5-0671BAA92CCD}">
      <dgm:prSet phldrT="[Texto]" custT="1"/>
      <dgm:spPr/>
      <dgm:t>
        <a:bodyPr/>
        <a:lstStyle/>
        <a:p>
          <a:r>
            <a:rPr lang="ca-ES" sz="1000" b="1" i="0" noProof="0" dirty="0">
              <a:latin typeface="Arial" pitchFamily="34" charset="0"/>
              <a:cs typeface="Arial" pitchFamily="34" charset="0"/>
            </a:rPr>
            <a:t>Abans del 30 d’abril</a:t>
          </a:r>
          <a:r>
            <a:rPr lang="ca-ES" sz="1000" b="0" i="0" noProof="0" dirty="0">
              <a:latin typeface="Arial" pitchFamily="34" charset="0"/>
              <a:cs typeface="Arial" pitchFamily="34" charset="0"/>
            </a:rPr>
            <a:t>, l’òrgan interventor, a través del President de la Corporació, ha de remetre </a:t>
          </a:r>
          <a:r>
            <a:rPr lang="ca-ES" sz="1000" b="0" i="0" noProof="0" dirty="0" smtClean="0">
              <a:latin typeface="Arial" pitchFamily="34" charset="0"/>
              <a:cs typeface="Arial" pitchFamily="34" charset="0"/>
            </a:rPr>
            <a:t>al </a:t>
          </a:r>
          <a:r>
            <a:rPr lang="ca-ES" sz="1000" b="1" i="0" noProof="0" dirty="0" smtClean="0">
              <a:latin typeface="Arial" pitchFamily="34" charset="0"/>
              <a:cs typeface="Arial" pitchFamily="34" charset="0"/>
            </a:rPr>
            <a:t>PLE</a:t>
          </a:r>
          <a:r>
            <a:rPr lang="ca-ES" sz="1000" b="0" i="0" noProof="0" dirty="0">
              <a:latin typeface="Arial" pitchFamily="34" charset="0"/>
              <a:cs typeface="Arial" pitchFamily="34" charset="0"/>
            </a:rPr>
            <a:t>, l’informe resum de resultats de l’exercici del control intern establert a l’article 213 TRLRHL.</a:t>
          </a:r>
          <a:endParaRPr lang="ca-ES" sz="1000" noProof="0" dirty="0">
            <a:latin typeface="Arial" pitchFamily="34" charset="0"/>
            <a:cs typeface="Arial" pitchFamily="34" charset="0"/>
          </a:endParaRPr>
        </a:p>
      </dgm:t>
    </dgm:pt>
    <dgm:pt modelId="{C9E4FE8D-AACF-4FDF-8289-80230A4B70A3}" type="parTrans" cxnId="{5EE30CC6-8BE9-47D8-B476-B54AE526A02C}">
      <dgm:prSet/>
      <dgm:spPr/>
      <dgm:t>
        <a:bodyPr/>
        <a:lstStyle/>
        <a:p>
          <a:endParaRPr lang="ca-ES" sz="1100">
            <a:latin typeface="Arial" pitchFamily="34" charset="0"/>
            <a:cs typeface="Arial" pitchFamily="34" charset="0"/>
          </a:endParaRPr>
        </a:p>
      </dgm:t>
    </dgm:pt>
    <dgm:pt modelId="{C886B2C8-300D-4EC4-B789-F4D49EA3EAFB}" type="sibTrans" cxnId="{5EE30CC6-8BE9-47D8-B476-B54AE526A02C}">
      <dgm:prSet/>
      <dgm:spPr/>
      <dgm:t>
        <a:bodyPr/>
        <a:lstStyle/>
        <a:p>
          <a:endParaRPr lang="ca-ES" sz="1100">
            <a:latin typeface="Arial" pitchFamily="34" charset="0"/>
            <a:cs typeface="Arial" pitchFamily="34" charset="0"/>
          </a:endParaRPr>
        </a:p>
      </dgm:t>
    </dgm:pt>
    <dgm:pt modelId="{8A1F2C61-CFBA-4D56-8423-0D70AB932606}">
      <dgm:prSet phldrT="[Texto]" custT="1"/>
      <dgm:spPr/>
      <dgm:t>
        <a:bodyPr/>
        <a:lstStyle/>
        <a:p>
          <a:r>
            <a:rPr lang="ca-ES" sz="1000" b="1" dirty="0">
              <a:latin typeface="Arial" pitchFamily="34" charset="0"/>
              <a:cs typeface="Arial" pitchFamily="34" charset="0"/>
            </a:rPr>
            <a:t>En ocasió de la dació de compte de la liquidació del pressupost</a:t>
          </a:r>
          <a:r>
            <a:rPr lang="ca-ES" sz="1000" dirty="0">
              <a:latin typeface="Arial" pitchFamily="34" charset="0"/>
              <a:cs typeface="Arial" pitchFamily="34" charset="0"/>
            </a:rPr>
            <a:t>, l’òrgan interventor ha d’elevar </a:t>
          </a:r>
          <a:r>
            <a:rPr lang="ca-ES" sz="1000" dirty="0" smtClean="0">
              <a:latin typeface="Arial" pitchFamily="34" charset="0"/>
              <a:cs typeface="Arial" pitchFamily="34" charset="0"/>
            </a:rPr>
            <a:t>al </a:t>
          </a:r>
          <a:r>
            <a:rPr lang="ca-ES" sz="1000" b="1" dirty="0" smtClean="0">
              <a:latin typeface="Arial" pitchFamily="34" charset="0"/>
              <a:cs typeface="Arial" pitchFamily="34" charset="0"/>
            </a:rPr>
            <a:t>PLE </a:t>
          </a:r>
          <a:r>
            <a:rPr lang="ca-ES" sz="1000" dirty="0" smtClean="0">
              <a:latin typeface="Arial" pitchFamily="34" charset="0"/>
              <a:cs typeface="Arial" pitchFamily="34" charset="0"/>
            </a:rPr>
            <a:t>l’informe </a:t>
          </a:r>
          <a:r>
            <a:rPr lang="ca-ES" sz="1000" dirty="0">
              <a:latin typeface="Arial" pitchFamily="34" charset="0"/>
              <a:cs typeface="Arial" pitchFamily="34" charset="0"/>
            </a:rPr>
            <a:t>anual sobre resultats de la funció interventora</a:t>
          </a:r>
        </a:p>
      </dgm:t>
    </dgm:pt>
    <dgm:pt modelId="{CD944CB5-3B00-4FDF-9A31-720E10A43CD1}" type="parTrans" cxnId="{27320420-EFD7-434E-BBD2-6A5AD72E8D3E}">
      <dgm:prSet/>
      <dgm:spPr/>
      <dgm:t>
        <a:bodyPr/>
        <a:lstStyle/>
        <a:p>
          <a:endParaRPr lang="ca-ES" sz="1100">
            <a:latin typeface="Arial" pitchFamily="34" charset="0"/>
            <a:cs typeface="Arial" pitchFamily="34" charset="0"/>
          </a:endParaRPr>
        </a:p>
      </dgm:t>
    </dgm:pt>
    <dgm:pt modelId="{F967A116-591B-4B1B-80D5-D867A273C05B}" type="sibTrans" cxnId="{27320420-EFD7-434E-BBD2-6A5AD72E8D3E}">
      <dgm:prSet/>
      <dgm:spPr/>
      <dgm:t>
        <a:bodyPr/>
        <a:lstStyle/>
        <a:p>
          <a:endParaRPr lang="ca-ES" sz="1100">
            <a:latin typeface="Arial" pitchFamily="34" charset="0"/>
            <a:cs typeface="Arial" pitchFamily="34" charset="0"/>
          </a:endParaRPr>
        </a:p>
      </dgm:t>
    </dgm:pt>
    <dgm:pt modelId="{0267C63D-5F52-41CC-90A3-099B2B8E6FEE}">
      <dgm:prSet phldrT="[Texto]" custT="1"/>
      <dgm:spPr/>
      <dgm:t>
        <a:bodyPr/>
        <a:lstStyle/>
        <a:p>
          <a:r>
            <a:rPr lang="ca-ES" sz="1000" b="1" dirty="0">
              <a:latin typeface="Arial" pitchFamily="34" charset="0"/>
              <a:cs typeface="Arial" pitchFamily="34" charset="0"/>
            </a:rPr>
            <a:t>Abans del 30 d’abril</a:t>
          </a:r>
          <a:r>
            <a:rPr lang="ca-ES" sz="1000" dirty="0">
              <a:latin typeface="Arial" pitchFamily="34" charset="0"/>
              <a:cs typeface="Arial" pitchFamily="34" charset="0"/>
            </a:rPr>
            <a:t>s’ha de remetre a la</a:t>
          </a:r>
          <a:r>
            <a:rPr lang="ca-ES" sz="1000" b="1" dirty="0">
              <a:latin typeface="Arial" pitchFamily="34" charset="0"/>
              <a:cs typeface="Arial" pitchFamily="34" charset="0"/>
            </a:rPr>
            <a:t>SINDICATURA DE COMPTES</a:t>
          </a:r>
          <a:r>
            <a:rPr lang="ca-ES" sz="1000" dirty="0">
              <a:latin typeface="Arial" pitchFamily="34" charset="0"/>
              <a:cs typeface="Arial" pitchFamily="34" charset="0"/>
            </a:rPr>
            <a:t>la informació relativa a l’exercici de la funció interventora</a:t>
          </a:r>
        </a:p>
        <a:p>
          <a:r>
            <a:rPr lang="ca-ES" sz="1000" dirty="0">
              <a:latin typeface="Arial" pitchFamily="34" charset="0"/>
              <a:cs typeface="Arial" pitchFamily="34" charset="0"/>
            </a:rPr>
            <a:t>A través de la plataforma habilitada de la Sindicatura</a:t>
          </a:r>
        </a:p>
        <a:p>
          <a:r>
            <a:rPr lang="ca-ES" sz="800" i="1" dirty="0">
              <a:solidFill>
                <a:schemeClr val="accent1"/>
              </a:solidFill>
              <a:latin typeface="Arial" pitchFamily="34" charset="0"/>
              <a:cs typeface="Arial" pitchFamily="34" charset="0"/>
            </a:rPr>
            <a:t>http://www.sindicatura.org/web/guest/corporacions-locals/tramesa-dels-acords-contraris-a-objeccions-dels-organs-interventors</a:t>
          </a:r>
        </a:p>
      </dgm:t>
    </dgm:pt>
    <dgm:pt modelId="{81ECAA4F-639D-4738-B3A6-DFE9105DED10}" type="parTrans" cxnId="{57AED6E1-0DE1-49C9-A29F-FF17F4A80D6E}">
      <dgm:prSet/>
      <dgm:spPr/>
      <dgm:t>
        <a:bodyPr/>
        <a:lstStyle/>
        <a:p>
          <a:endParaRPr lang="ca-ES" sz="1100">
            <a:latin typeface="Arial" pitchFamily="34" charset="0"/>
            <a:cs typeface="Arial" pitchFamily="34" charset="0"/>
          </a:endParaRPr>
        </a:p>
      </dgm:t>
    </dgm:pt>
    <dgm:pt modelId="{C3697420-CCD9-45BE-8AAA-FD420976C003}" type="sibTrans" cxnId="{57AED6E1-0DE1-49C9-A29F-FF17F4A80D6E}">
      <dgm:prSet/>
      <dgm:spPr/>
      <dgm:t>
        <a:bodyPr/>
        <a:lstStyle/>
        <a:p>
          <a:endParaRPr lang="ca-ES" sz="1100">
            <a:latin typeface="Arial" pitchFamily="34" charset="0"/>
            <a:cs typeface="Arial" pitchFamily="34" charset="0"/>
          </a:endParaRPr>
        </a:p>
      </dgm:t>
    </dgm:pt>
    <dgm:pt modelId="{C0EAD6A1-6416-42A7-9AC9-01B74D178162}">
      <dgm:prSet phldrT="[Texto]" custT="1"/>
      <dgm:spPr/>
      <dgm:t>
        <a:bodyPr/>
        <a:lstStyle/>
        <a:p>
          <a:r>
            <a:rPr lang="ca-ES" sz="1000" b="1" dirty="0">
              <a:latin typeface="Arial" pitchFamily="34" charset="0"/>
              <a:cs typeface="Arial" pitchFamily="34" charset="0"/>
            </a:rPr>
            <a:t>Abans del 30 d’abril</a:t>
          </a:r>
          <a:r>
            <a:rPr lang="ca-ES" sz="1000" dirty="0">
              <a:latin typeface="Arial" pitchFamily="34" charset="0"/>
              <a:cs typeface="Arial" pitchFamily="34" charset="0"/>
            </a:rPr>
            <a:t>, els informes definitius de control financer seran remesos per </a:t>
          </a:r>
          <a:r>
            <a:rPr lang="ca-ES" sz="1000" dirty="0" smtClean="0">
              <a:latin typeface="Arial" pitchFamily="34" charset="0"/>
              <a:cs typeface="Arial" pitchFamily="34" charset="0"/>
            </a:rPr>
            <a:t>l’òrgan </a:t>
          </a:r>
          <a:r>
            <a:rPr lang="ca-ES" sz="1000" dirty="0">
              <a:latin typeface="Arial" pitchFamily="34" charset="0"/>
              <a:cs typeface="Arial" pitchFamily="34" charset="0"/>
            </a:rPr>
            <a:t>interventor </a:t>
          </a:r>
          <a:r>
            <a:rPr lang="ca-ES" sz="1000" dirty="0" smtClean="0">
              <a:latin typeface="Arial" pitchFamily="34" charset="0"/>
              <a:cs typeface="Arial" pitchFamily="34" charset="0"/>
            </a:rPr>
            <a:t>al </a:t>
          </a:r>
          <a:r>
            <a:rPr lang="ca-ES" sz="1000" b="1" dirty="0" smtClean="0">
              <a:latin typeface="Arial" pitchFamily="34" charset="0"/>
              <a:cs typeface="Arial" pitchFamily="34" charset="0"/>
            </a:rPr>
            <a:t>gestor </a:t>
          </a:r>
          <a:r>
            <a:rPr lang="ca-ES" sz="1000" b="1" dirty="0">
              <a:latin typeface="Arial" pitchFamily="34" charset="0"/>
              <a:cs typeface="Arial" pitchFamily="34" charset="0"/>
            </a:rPr>
            <a:t>directe de </a:t>
          </a:r>
          <a:r>
            <a:rPr lang="ca-ES" sz="1000" b="1" dirty="0" smtClean="0">
              <a:latin typeface="Arial" pitchFamily="34" charset="0"/>
              <a:cs typeface="Arial" pitchFamily="34" charset="0"/>
            </a:rPr>
            <a:t>l’activitat </a:t>
          </a:r>
          <a:r>
            <a:rPr lang="ca-ES" sz="1000" dirty="0" smtClean="0">
              <a:latin typeface="Arial" pitchFamily="34" charset="0"/>
              <a:cs typeface="Arial" pitchFamily="34" charset="0"/>
            </a:rPr>
            <a:t>controlada </a:t>
          </a:r>
          <a:r>
            <a:rPr lang="ca-ES" sz="1000" dirty="0">
              <a:latin typeface="Arial" pitchFamily="34" charset="0"/>
              <a:cs typeface="Arial" pitchFamily="34" charset="0"/>
            </a:rPr>
            <a:t>i </a:t>
          </a:r>
          <a:r>
            <a:rPr lang="ca-ES" sz="1000" dirty="0" smtClean="0">
              <a:latin typeface="Arial" pitchFamily="34" charset="0"/>
              <a:cs typeface="Arial" pitchFamily="34" charset="0"/>
            </a:rPr>
            <a:t>al </a:t>
          </a:r>
          <a:r>
            <a:rPr lang="ca-ES" sz="1000" b="1" dirty="0" smtClean="0">
              <a:latin typeface="Arial" pitchFamily="34" charset="0"/>
              <a:cs typeface="Arial" pitchFamily="34" charset="0"/>
            </a:rPr>
            <a:t>Presiden</a:t>
          </a:r>
          <a:r>
            <a:rPr lang="ca-ES" sz="1000" dirty="0" smtClean="0">
              <a:latin typeface="Arial" pitchFamily="34" charset="0"/>
              <a:cs typeface="Arial" pitchFamily="34" charset="0"/>
            </a:rPr>
            <a:t>t </a:t>
          </a:r>
          <a:r>
            <a:rPr lang="ca-ES" sz="1000" dirty="0">
              <a:latin typeface="Arial" pitchFamily="34" charset="0"/>
              <a:cs typeface="Arial" pitchFamily="34" charset="0"/>
            </a:rPr>
            <a:t>de </a:t>
          </a:r>
          <a:r>
            <a:rPr lang="ca-ES" sz="1000" dirty="0" smtClean="0">
              <a:latin typeface="Arial" pitchFamily="34" charset="0"/>
              <a:cs typeface="Arial" pitchFamily="34" charset="0"/>
            </a:rPr>
            <a:t>l’entitat </a:t>
          </a:r>
          <a:r>
            <a:rPr lang="ca-ES" sz="1000" dirty="0">
              <a:latin typeface="Arial" pitchFamily="34" charset="0"/>
              <a:cs typeface="Arial" pitchFamily="34" charset="0"/>
            </a:rPr>
            <a:t>local, així com, a través </a:t>
          </a:r>
          <a:r>
            <a:rPr lang="ca-ES" sz="1000" dirty="0" smtClean="0">
              <a:latin typeface="Arial" pitchFamily="34" charset="0"/>
              <a:cs typeface="Arial" pitchFamily="34" charset="0"/>
            </a:rPr>
            <a:t>d’aquest </a:t>
          </a:r>
          <a:r>
            <a:rPr lang="ca-ES" sz="1000" dirty="0">
              <a:latin typeface="Arial" pitchFamily="34" charset="0"/>
              <a:cs typeface="Arial" pitchFamily="34" charset="0"/>
            </a:rPr>
            <a:t>últim, </a:t>
          </a:r>
          <a:r>
            <a:rPr lang="ca-ES" sz="1000" dirty="0" smtClean="0">
              <a:latin typeface="Arial" pitchFamily="34" charset="0"/>
              <a:cs typeface="Arial" pitchFamily="34" charset="0"/>
            </a:rPr>
            <a:t>al </a:t>
          </a:r>
          <a:r>
            <a:rPr lang="ca-ES" sz="1000" b="1" dirty="0" smtClean="0">
              <a:latin typeface="Arial" pitchFamily="34" charset="0"/>
              <a:cs typeface="Arial" pitchFamily="34" charset="0"/>
            </a:rPr>
            <a:t>PLE </a:t>
          </a:r>
          <a:r>
            <a:rPr lang="ca-ES" sz="1000" dirty="0" smtClean="0">
              <a:latin typeface="Arial" pitchFamily="34" charset="0"/>
              <a:cs typeface="Arial" pitchFamily="34" charset="0"/>
            </a:rPr>
            <a:t>per </a:t>
          </a:r>
          <a:r>
            <a:rPr lang="ca-ES" sz="1000" dirty="0">
              <a:latin typeface="Arial" pitchFamily="34" charset="0"/>
              <a:cs typeface="Arial" pitchFamily="34" charset="0"/>
            </a:rPr>
            <a:t>al seu coneixement.</a:t>
          </a:r>
        </a:p>
      </dgm:t>
    </dgm:pt>
    <dgm:pt modelId="{F8124CBA-01A9-40F5-B1B2-5FF680B4A0B2}" type="parTrans" cxnId="{88D7A7A5-0D2A-4D8D-83FA-42B9C0E61A65}">
      <dgm:prSet/>
      <dgm:spPr/>
      <dgm:t>
        <a:bodyPr/>
        <a:lstStyle/>
        <a:p>
          <a:endParaRPr lang="ca-ES" sz="1100">
            <a:latin typeface="Arial" pitchFamily="34" charset="0"/>
            <a:cs typeface="Arial" pitchFamily="34" charset="0"/>
          </a:endParaRPr>
        </a:p>
      </dgm:t>
    </dgm:pt>
    <dgm:pt modelId="{C844D3DE-29F5-4923-8F75-281AD74297EE}" type="sibTrans" cxnId="{88D7A7A5-0D2A-4D8D-83FA-42B9C0E61A65}">
      <dgm:prSet/>
      <dgm:spPr/>
      <dgm:t>
        <a:bodyPr/>
        <a:lstStyle/>
        <a:p>
          <a:endParaRPr lang="ca-ES" sz="1100">
            <a:latin typeface="Arial" pitchFamily="34" charset="0"/>
            <a:cs typeface="Arial" pitchFamily="34" charset="0"/>
          </a:endParaRPr>
        </a:p>
      </dgm:t>
    </dgm:pt>
    <dgm:pt modelId="{3E7B81AE-8E8E-4AA0-B586-6E285141503F}">
      <dgm:prSet phldrT="[Texto]" custT="1"/>
      <dgm:spPr/>
      <dgm:t>
        <a:bodyPr/>
        <a:lstStyle/>
        <a:p>
          <a:r>
            <a:rPr lang="ca-ES" sz="1000" b="1" dirty="0">
              <a:latin typeface="Arial" pitchFamily="34" charset="0"/>
              <a:cs typeface="Arial" pitchFamily="34" charset="0"/>
            </a:rPr>
            <a:t>EXCEPCIÓ ESTAT ALARMA</a:t>
          </a:r>
        </a:p>
        <a:p>
          <a:r>
            <a:rPr lang="ca-ES" sz="1000" b="1" dirty="0">
              <a:latin typeface="Arial" pitchFamily="34" charset="0"/>
              <a:cs typeface="Arial" pitchFamily="34" charset="0"/>
            </a:rPr>
            <a:t>El termini</a:t>
          </a:r>
          <a:r>
            <a:rPr lang="ca-ES" sz="1000" dirty="0">
              <a:latin typeface="Arial" pitchFamily="34" charset="0"/>
              <a:cs typeface="Arial" pitchFamily="34" charset="0"/>
            </a:rPr>
            <a:t>del 30 d’abril de 2020 es manté però</a:t>
          </a:r>
          <a:r>
            <a:rPr lang="ca-ES" sz="1000" b="1" dirty="0">
              <a:latin typeface="Arial" pitchFamily="34" charset="0"/>
              <a:cs typeface="Arial" pitchFamily="34" charset="0"/>
            </a:rPr>
            <a:t>es podrà ampliar mentre duri l’estat d’alarma</a:t>
          </a:r>
          <a:r>
            <a:rPr lang="ca-ES" sz="1000" dirty="0">
              <a:latin typeface="Arial" pitchFamily="34" charset="0"/>
              <a:cs typeface="Arial" pitchFamily="34" charset="0"/>
            </a:rPr>
            <a:t>, en aplicació de l’article 48 </a:t>
          </a:r>
          <a:r>
            <a:rPr lang="ca-ES" sz="1000" dirty="0" smtClean="0">
              <a:latin typeface="Arial" pitchFamily="34" charset="0"/>
              <a:cs typeface="Arial" pitchFamily="34" charset="0"/>
            </a:rPr>
            <a:t>del RD-Llei11/2020</a:t>
          </a:r>
          <a:r>
            <a:rPr lang="ca-ES" sz="1000" dirty="0">
              <a:latin typeface="Arial" pitchFamily="34" charset="0"/>
              <a:cs typeface="Arial" pitchFamily="34" charset="0"/>
            </a:rPr>
            <a:t>, de 31 de març, sobre adopció de mesures urgents complementàries en l’àmbit social i econòmic per fer front al Covid-19. </a:t>
          </a:r>
        </a:p>
        <a:p>
          <a:r>
            <a:rPr lang="ca-ES" sz="1000" b="1" dirty="0">
              <a:solidFill>
                <a:srgbClr val="FF0000"/>
              </a:solidFill>
              <a:latin typeface="Arial" pitchFamily="34" charset="0"/>
              <a:cs typeface="Arial" pitchFamily="34" charset="0"/>
            </a:rPr>
            <a:t>Per poder fer ús d’aquesta ampliació, és preceptiu que l’òrgan interventor declari la impossibilitat d’elaborar i trametre la informació i ho comuniqui a la Sindicatura de Comptes</a:t>
          </a:r>
        </a:p>
      </dgm:t>
    </dgm:pt>
    <dgm:pt modelId="{E483054E-C243-48D8-8995-23740B863CBE}" type="parTrans" cxnId="{5AF4C433-6ACE-4895-968C-14D67C485934}">
      <dgm:prSet/>
      <dgm:spPr/>
      <dgm:t>
        <a:bodyPr/>
        <a:lstStyle/>
        <a:p>
          <a:endParaRPr lang="ca-ES" sz="1100">
            <a:latin typeface="Arial" pitchFamily="34" charset="0"/>
            <a:cs typeface="Arial" pitchFamily="34" charset="0"/>
          </a:endParaRPr>
        </a:p>
      </dgm:t>
    </dgm:pt>
    <dgm:pt modelId="{C1AF91E2-798B-411B-BDAD-5C8FCB04FF89}" type="sibTrans" cxnId="{5AF4C433-6ACE-4895-968C-14D67C485934}">
      <dgm:prSet/>
      <dgm:spPr/>
      <dgm:t>
        <a:bodyPr/>
        <a:lstStyle/>
        <a:p>
          <a:endParaRPr lang="ca-ES" sz="1100">
            <a:latin typeface="Arial" pitchFamily="34" charset="0"/>
            <a:cs typeface="Arial" pitchFamily="34" charset="0"/>
          </a:endParaRPr>
        </a:p>
      </dgm:t>
    </dgm:pt>
    <dgm:pt modelId="{C96D8359-113A-4825-BF1E-58C29C6CF7BB}">
      <dgm:prSet phldrT="[Texto]" custT="1"/>
      <dgm:spPr>
        <a:solidFill>
          <a:schemeClr val="bg1">
            <a:lumMod val="85000"/>
          </a:schemeClr>
        </a:solidFill>
      </dgm:spPr>
      <dgm:t>
        <a:bodyPr/>
        <a:lstStyle/>
        <a:p>
          <a:r>
            <a:rPr lang="ca-ES" sz="1100" b="1" dirty="0">
              <a:latin typeface="Arial" pitchFamily="34" charset="0"/>
              <a:cs typeface="Arial" pitchFamily="34" charset="0"/>
            </a:rPr>
            <a:t>TIPUS INFORME</a:t>
          </a:r>
        </a:p>
      </dgm:t>
    </dgm:pt>
    <dgm:pt modelId="{ECDE438B-06FD-4D55-B235-ED386594F6BD}" type="parTrans" cxnId="{306EA94C-8C1C-43C4-BB17-942DA1EA0075}">
      <dgm:prSet/>
      <dgm:spPr/>
      <dgm:t>
        <a:bodyPr/>
        <a:lstStyle/>
        <a:p>
          <a:endParaRPr lang="ca-ES"/>
        </a:p>
      </dgm:t>
    </dgm:pt>
    <dgm:pt modelId="{F507CAB8-964E-43B3-AC2B-C5CC250B2DAF}" type="sibTrans" cxnId="{306EA94C-8C1C-43C4-BB17-942DA1EA0075}">
      <dgm:prSet/>
      <dgm:spPr/>
      <dgm:t>
        <a:bodyPr/>
        <a:lstStyle/>
        <a:p>
          <a:endParaRPr lang="ca-ES"/>
        </a:p>
      </dgm:t>
    </dgm:pt>
    <dgm:pt modelId="{152228C9-6C6E-4588-AA0B-EC716D0722E8}">
      <dgm:prSet phldrT="[Texto]" custT="1"/>
      <dgm:spPr>
        <a:solidFill>
          <a:schemeClr val="bg2">
            <a:alpha val="90000"/>
          </a:schemeClr>
        </a:solidFill>
      </dgm:spPr>
      <dgm:t>
        <a:bodyPr/>
        <a:lstStyle/>
        <a:p>
          <a:r>
            <a:rPr lang="ca-ES" sz="1100" b="1" dirty="0">
              <a:latin typeface="Arial" pitchFamily="34" charset="0"/>
              <a:cs typeface="Arial" pitchFamily="34" charset="0"/>
            </a:rPr>
            <a:t>RETIMENT DINS LA CORPORACIÓ</a:t>
          </a:r>
        </a:p>
      </dgm:t>
    </dgm:pt>
    <dgm:pt modelId="{36971DFA-04AA-45A9-881E-83A55EB42819}" type="parTrans" cxnId="{216113AC-418E-4011-BD75-227B0CBED593}">
      <dgm:prSet/>
      <dgm:spPr>
        <a:solidFill>
          <a:schemeClr val="tx1"/>
        </a:solidFill>
      </dgm:spPr>
      <dgm:t>
        <a:bodyPr/>
        <a:lstStyle/>
        <a:p>
          <a:endParaRPr lang="ca-ES"/>
        </a:p>
      </dgm:t>
    </dgm:pt>
    <dgm:pt modelId="{2083E6C7-E842-4C51-B85A-B472AE63F710}" type="sibTrans" cxnId="{216113AC-418E-4011-BD75-227B0CBED593}">
      <dgm:prSet/>
      <dgm:spPr>
        <a:solidFill>
          <a:schemeClr val="tx1"/>
        </a:solidFill>
      </dgm:spPr>
      <dgm:t>
        <a:bodyPr/>
        <a:lstStyle/>
        <a:p>
          <a:endParaRPr lang="ca-ES"/>
        </a:p>
      </dgm:t>
    </dgm:pt>
    <dgm:pt modelId="{9F9FE55B-F69A-4567-B80B-F8E373613E3C}">
      <dgm:prSet phldrT="[Texto]" custT="1"/>
      <dgm:spPr>
        <a:solidFill>
          <a:schemeClr val="bg2">
            <a:alpha val="90000"/>
          </a:schemeClr>
        </a:solidFill>
      </dgm:spPr>
      <dgm:t>
        <a:bodyPr/>
        <a:lstStyle/>
        <a:p>
          <a:r>
            <a:rPr lang="ca-ES" sz="1100" b="1" dirty="0">
              <a:latin typeface="Arial" pitchFamily="34" charset="0"/>
              <a:cs typeface="Arial" pitchFamily="34" charset="0"/>
            </a:rPr>
            <a:t>RETIMENT ALS OCEX</a:t>
          </a:r>
        </a:p>
      </dgm:t>
    </dgm:pt>
    <dgm:pt modelId="{12FB8B5B-04DC-46AB-9415-8AC7761DF7F9}" type="parTrans" cxnId="{33E255E2-4E35-4FFB-82F7-4157E48801FA}">
      <dgm:prSet/>
      <dgm:spPr/>
      <dgm:t>
        <a:bodyPr/>
        <a:lstStyle/>
        <a:p>
          <a:endParaRPr lang="ca-ES"/>
        </a:p>
      </dgm:t>
    </dgm:pt>
    <dgm:pt modelId="{658428FD-2712-4EF9-94B8-A6D4257E52C4}" type="sibTrans" cxnId="{33E255E2-4E35-4FFB-82F7-4157E48801FA}">
      <dgm:prSet/>
      <dgm:spPr>
        <a:solidFill>
          <a:schemeClr val="tx1"/>
        </a:solidFill>
      </dgm:spPr>
      <dgm:t>
        <a:bodyPr/>
        <a:lstStyle/>
        <a:p>
          <a:endParaRPr lang="ca-ES"/>
        </a:p>
      </dgm:t>
    </dgm:pt>
    <dgm:pt modelId="{AA339129-5013-4693-924D-6C5BD43B70C7}">
      <dgm:prSet phldrT="[Texto]" custT="1"/>
      <dgm:spPr>
        <a:solidFill>
          <a:schemeClr val="bg2">
            <a:alpha val="90000"/>
          </a:schemeClr>
        </a:solidFill>
      </dgm:spPr>
      <dgm:t>
        <a:bodyPr/>
        <a:lstStyle/>
        <a:p>
          <a:r>
            <a:rPr lang="ca-ES" sz="1100" b="1" dirty="0">
              <a:latin typeface="Arial" pitchFamily="34" charset="0"/>
              <a:cs typeface="Arial" pitchFamily="34" charset="0"/>
            </a:rPr>
            <a:t>EXCEPCIÓ ESTAT ALARMA</a:t>
          </a:r>
        </a:p>
      </dgm:t>
    </dgm:pt>
    <dgm:pt modelId="{A337D3C9-70FB-4B17-A6C6-5563AA4002CC}" type="parTrans" cxnId="{97F31357-88B8-4964-A5E0-382E4E361543}">
      <dgm:prSet/>
      <dgm:spPr/>
      <dgm:t>
        <a:bodyPr/>
        <a:lstStyle/>
        <a:p>
          <a:endParaRPr lang="ca-ES"/>
        </a:p>
      </dgm:t>
    </dgm:pt>
    <dgm:pt modelId="{49A3FF53-F93C-4FCB-ACAE-E92F0BDA49DF}" type="sibTrans" cxnId="{97F31357-88B8-4964-A5E0-382E4E361543}">
      <dgm:prSet/>
      <dgm:spPr/>
      <dgm:t>
        <a:bodyPr/>
        <a:lstStyle/>
        <a:p>
          <a:endParaRPr lang="ca-ES"/>
        </a:p>
      </dgm:t>
    </dgm:pt>
    <dgm:pt modelId="{EAA55EDE-F179-4C61-B7FE-AF1AB994D2AA}">
      <dgm:prSet phldrT="[Texto]" custT="1"/>
      <dgm:spPr/>
      <dgm:t>
        <a:bodyPr/>
        <a:lstStyle/>
        <a:p>
          <a:r>
            <a:rPr lang="ca-ES" sz="1000" b="1" i="0" noProof="0" dirty="0">
              <a:latin typeface="Arial" pitchFamily="34" charset="0"/>
              <a:cs typeface="Arial" pitchFamily="34" charset="0"/>
            </a:rPr>
            <a:t>Abans del 30 d’abril</a:t>
          </a:r>
          <a:r>
            <a:rPr lang="ca-ES" sz="1000" b="0" i="0" noProof="0" dirty="0">
              <a:latin typeface="Arial" pitchFamily="34" charset="0"/>
              <a:cs typeface="Arial" pitchFamily="34" charset="0"/>
            </a:rPr>
            <a:t>, s’ha de remetre a </a:t>
          </a:r>
          <a:r>
            <a:rPr lang="ca-ES" sz="1000" b="0" i="0" noProof="0" dirty="0" smtClean="0">
              <a:latin typeface="Arial" pitchFamily="34" charset="0"/>
              <a:cs typeface="Arial" pitchFamily="34" charset="0"/>
            </a:rPr>
            <a:t>la </a:t>
          </a:r>
          <a:r>
            <a:rPr lang="ca-ES" sz="1000" b="1" i="0" noProof="0" dirty="0" smtClean="0">
              <a:latin typeface="Arial" pitchFamily="34" charset="0"/>
              <a:cs typeface="Arial" pitchFamily="34" charset="0"/>
            </a:rPr>
            <a:t>Intervenció </a:t>
          </a:r>
          <a:r>
            <a:rPr lang="ca-ES" sz="1000" b="1" i="0" noProof="0" dirty="0">
              <a:latin typeface="Arial" pitchFamily="34" charset="0"/>
              <a:cs typeface="Arial" pitchFamily="34" charset="0"/>
            </a:rPr>
            <a:t>General de l’Administració de </a:t>
          </a:r>
          <a:r>
            <a:rPr lang="ca-ES" sz="1000" b="1" i="0" noProof="0" dirty="0" smtClean="0">
              <a:latin typeface="Arial" pitchFamily="34" charset="0"/>
              <a:cs typeface="Arial" pitchFamily="34" charset="0"/>
            </a:rPr>
            <a:t>l’Estat </a:t>
          </a:r>
          <a:r>
            <a:rPr lang="ca-ES" sz="1000" b="0" i="0" noProof="0" dirty="0" smtClean="0">
              <a:latin typeface="Arial" pitchFamily="34" charset="0"/>
              <a:cs typeface="Arial" pitchFamily="34" charset="0"/>
            </a:rPr>
            <a:t>(</a:t>
          </a:r>
          <a:r>
            <a:rPr lang="ca-ES" sz="1000" b="0" i="0" noProof="0" dirty="0">
              <a:latin typeface="Arial" pitchFamily="34" charset="0"/>
              <a:cs typeface="Arial" pitchFamily="34" charset="0"/>
            </a:rPr>
            <a:t>IGAE)</a:t>
          </a:r>
        </a:p>
        <a:p>
          <a:r>
            <a:rPr lang="ca-ES" sz="1000" noProof="0" dirty="0">
              <a:latin typeface="Arial" pitchFamily="34" charset="0"/>
              <a:cs typeface="Arial" pitchFamily="34" charset="0"/>
            </a:rPr>
            <a:t>A través de l’aplicació web RICEL, allotjada en el seu portal  web</a:t>
          </a:r>
        </a:p>
        <a:p>
          <a:r>
            <a:rPr lang="ca-ES" sz="1000" i="1" noProof="0" dirty="0">
              <a:solidFill>
                <a:schemeClr val="accent1"/>
              </a:solidFill>
              <a:latin typeface="Arial" pitchFamily="34" charset="0"/>
              <a:cs typeface="Arial" pitchFamily="34" charset="0"/>
            </a:rPr>
            <a:t>https://www.igae.pap.hacienda.gob.es</a:t>
          </a:r>
          <a:endParaRPr lang="ca-ES" sz="1000" noProof="0" dirty="0">
            <a:latin typeface="Arial" pitchFamily="34" charset="0"/>
            <a:cs typeface="Arial" pitchFamily="34" charset="0"/>
          </a:endParaRPr>
        </a:p>
      </dgm:t>
    </dgm:pt>
    <dgm:pt modelId="{54CB3224-F578-4A31-88A5-1DA9C15EF717}" type="parTrans" cxnId="{D0ABE326-7490-4238-BAEF-717E6985285D}">
      <dgm:prSet/>
      <dgm:spPr/>
      <dgm:t>
        <a:bodyPr/>
        <a:lstStyle/>
        <a:p>
          <a:endParaRPr lang="ca-ES"/>
        </a:p>
      </dgm:t>
    </dgm:pt>
    <dgm:pt modelId="{7794BFAB-FD66-4A73-B00E-B4794F5F9297}" type="sibTrans" cxnId="{D0ABE326-7490-4238-BAEF-717E6985285D}">
      <dgm:prSet/>
      <dgm:spPr/>
      <dgm:t>
        <a:bodyPr/>
        <a:lstStyle/>
        <a:p>
          <a:endParaRPr lang="ca-ES"/>
        </a:p>
      </dgm:t>
    </dgm:pt>
    <dgm:pt modelId="{2DF8BDAB-6C9B-4399-91C5-F15DFEDA9085}">
      <dgm:prSet phldrT="[Texto]" custT="1"/>
      <dgm:spPr/>
      <dgm:t>
        <a:bodyPr/>
        <a:lstStyle/>
        <a:p>
          <a:r>
            <a:rPr lang="ca-ES" sz="1000" b="1" noProof="0" dirty="0">
              <a:latin typeface="Arial" pitchFamily="34" charset="0"/>
              <a:cs typeface="Arial" pitchFamily="34" charset="0"/>
            </a:rPr>
            <a:t>EXCEPCIÓ ESTAT ALARMA</a:t>
          </a:r>
        </a:p>
        <a:p>
          <a:r>
            <a:rPr lang="ca-ES" sz="1000" noProof="0" dirty="0">
              <a:latin typeface="Arial" pitchFamily="34" charset="0"/>
              <a:cs typeface="Arial" pitchFamily="34" charset="0"/>
            </a:rPr>
            <a:t>Tot i la incertesa per la redacció tan confusa que té la DA 3a del RD 463/2020, sembla raonable interpretar que el termini de remissió dels informes resum li seria </a:t>
          </a:r>
          <a:r>
            <a:rPr lang="ca-ES" sz="1000" noProof="0" dirty="0" smtClean="0">
              <a:latin typeface="Arial" pitchFamily="34" charset="0"/>
              <a:cs typeface="Arial" pitchFamily="34" charset="0"/>
            </a:rPr>
            <a:t>d’aplicació</a:t>
          </a:r>
          <a:r>
            <a:rPr lang="ca-ES" sz="1000" noProof="0" dirty="0">
              <a:latin typeface="Arial" pitchFamily="34" charset="0"/>
              <a:cs typeface="Arial" pitchFamily="34" charset="0"/>
            </a:rPr>
            <a:t>, i </a:t>
          </a:r>
          <a:r>
            <a:rPr lang="ca-ES" sz="1000" noProof="0" dirty="0" smtClean="0">
              <a:latin typeface="Arial" pitchFamily="34" charset="0"/>
              <a:cs typeface="Arial" pitchFamily="34" charset="0"/>
            </a:rPr>
            <a:t>en </a:t>
          </a:r>
          <a:r>
            <a:rPr lang="ca-ES" sz="1000" b="1" noProof="0" dirty="0" smtClean="0">
              <a:solidFill>
                <a:schemeClr val="tx1"/>
              </a:solidFill>
              <a:latin typeface="Arial" pitchFamily="34" charset="0"/>
              <a:cs typeface="Arial" pitchFamily="34" charset="0"/>
            </a:rPr>
            <a:t>conseqüència </a:t>
          </a:r>
          <a:r>
            <a:rPr lang="ca-ES" sz="1000" b="1" noProof="0" dirty="0">
              <a:solidFill>
                <a:schemeClr val="tx1"/>
              </a:solidFill>
              <a:latin typeface="Arial" pitchFamily="34" charset="0"/>
              <a:cs typeface="Arial" pitchFamily="34" charset="0"/>
            </a:rPr>
            <a:t>el termini estaria ampliat per una durada equivalent a la durada de </a:t>
          </a:r>
          <a:r>
            <a:rPr lang="ca-ES" sz="1000" b="1" noProof="0" dirty="0" smtClean="0">
              <a:solidFill>
                <a:schemeClr val="tx1"/>
              </a:solidFill>
              <a:latin typeface="Arial" pitchFamily="34" charset="0"/>
              <a:cs typeface="Arial" pitchFamily="34" charset="0"/>
            </a:rPr>
            <a:t>l’estat d’alarma</a:t>
          </a:r>
          <a:r>
            <a:rPr lang="ca-ES" sz="1000" b="1" noProof="0" dirty="0">
              <a:solidFill>
                <a:schemeClr val="tx1"/>
              </a:solidFill>
              <a:latin typeface="Arial" pitchFamily="34" charset="0"/>
              <a:cs typeface="Arial" pitchFamily="34" charset="0"/>
            </a:rPr>
            <a:t>.</a:t>
          </a:r>
        </a:p>
      </dgm:t>
    </dgm:pt>
    <dgm:pt modelId="{F72BEC2C-95DA-45A5-9938-1A987059E7E2}" type="parTrans" cxnId="{0EE390CF-ED56-468A-BB5D-F597614E1BAF}">
      <dgm:prSet/>
      <dgm:spPr/>
      <dgm:t>
        <a:bodyPr/>
        <a:lstStyle/>
        <a:p>
          <a:endParaRPr lang="ca-ES"/>
        </a:p>
      </dgm:t>
    </dgm:pt>
    <dgm:pt modelId="{A8306760-0046-44D3-BCB2-C7B03B65C381}" type="sibTrans" cxnId="{0EE390CF-ED56-468A-BB5D-F597614E1BAF}">
      <dgm:prSet/>
      <dgm:spPr/>
      <dgm:t>
        <a:bodyPr/>
        <a:lstStyle/>
        <a:p>
          <a:endParaRPr lang="ca-ES"/>
        </a:p>
      </dgm:t>
    </dgm:pt>
    <dgm:pt modelId="{16BAA2A0-4618-48A9-98B0-4EEC9934D2BB}">
      <dgm:prSet phldrT="[Texto]" custT="1"/>
      <dgm:spPr/>
      <dgm:t>
        <a:bodyPr/>
        <a:lstStyle/>
        <a:p>
          <a:r>
            <a:rPr lang="ca-ES" sz="1000" dirty="0">
              <a:latin typeface="Arial" pitchFamily="34" charset="0"/>
              <a:cs typeface="Arial" pitchFamily="34" charset="0"/>
            </a:rPr>
            <a:t>L’auditoria de comptes, s’ha de publicar </a:t>
          </a:r>
          <a:r>
            <a:rPr lang="ca-ES" sz="1000" dirty="0" smtClean="0">
              <a:latin typeface="Arial" pitchFamily="34" charset="0"/>
              <a:cs typeface="Arial" pitchFamily="34" charset="0"/>
            </a:rPr>
            <a:t>al </a:t>
          </a:r>
          <a:r>
            <a:rPr lang="ca-ES" sz="1000" b="1" dirty="0" smtClean="0">
              <a:latin typeface="Arial" pitchFamily="34" charset="0"/>
              <a:cs typeface="Arial" pitchFamily="34" charset="0"/>
            </a:rPr>
            <a:t>Portal </a:t>
          </a:r>
          <a:r>
            <a:rPr lang="ca-ES" sz="1000" b="1" dirty="0">
              <a:latin typeface="Arial" pitchFamily="34" charset="0"/>
              <a:cs typeface="Arial" pitchFamily="34" charset="0"/>
            </a:rPr>
            <a:t>de </a:t>
          </a:r>
          <a:r>
            <a:rPr lang="ca-ES" sz="1000" b="1" dirty="0" smtClean="0">
              <a:latin typeface="Arial" pitchFamily="34" charset="0"/>
              <a:cs typeface="Arial" pitchFamily="34" charset="0"/>
            </a:rPr>
            <a:t>Transparència </a:t>
          </a:r>
          <a:r>
            <a:rPr lang="ca-ES" sz="1000" dirty="0" smtClean="0">
              <a:latin typeface="Arial" pitchFamily="34" charset="0"/>
              <a:cs typeface="Arial" pitchFamily="34" charset="0"/>
            </a:rPr>
            <a:t>de </a:t>
          </a:r>
          <a:r>
            <a:rPr lang="ca-ES" sz="1000" dirty="0">
              <a:latin typeface="Arial" pitchFamily="34" charset="0"/>
              <a:cs typeface="Arial" pitchFamily="34" charset="0"/>
            </a:rPr>
            <a:t>la Corporació i s’ha de remetre a </a:t>
          </a:r>
          <a:r>
            <a:rPr lang="ca-ES" sz="1000" dirty="0" smtClean="0">
              <a:latin typeface="Arial" pitchFamily="34" charset="0"/>
              <a:cs typeface="Arial" pitchFamily="34" charset="0"/>
            </a:rPr>
            <a:t>la </a:t>
          </a:r>
          <a:r>
            <a:rPr lang="ca-ES" sz="1000" b="1" dirty="0" smtClean="0">
              <a:latin typeface="Arial" pitchFamily="34" charset="0"/>
              <a:cs typeface="Arial" pitchFamily="34" charset="0"/>
            </a:rPr>
            <a:t>IGAE</a:t>
          </a:r>
          <a:endParaRPr lang="ca-ES" sz="1000" b="1" dirty="0">
            <a:latin typeface="Arial" pitchFamily="34" charset="0"/>
            <a:cs typeface="Arial" pitchFamily="34" charset="0"/>
          </a:endParaRPr>
        </a:p>
      </dgm:t>
    </dgm:pt>
    <dgm:pt modelId="{E3843837-EB37-442C-A87C-474EECA85A27}" type="parTrans" cxnId="{DCCCD9A4-C6CE-4D1C-B14E-A3B318790BBA}">
      <dgm:prSet/>
      <dgm:spPr/>
      <dgm:t>
        <a:bodyPr/>
        <a:lstStyle/>
        <a:p>
          <a:endParaRPr lang="ca-ES"/>
        </a:p>
      </dgm:t>
    </dgm:pt>
    <dgm:pt modelId="{64E9718F-C03A-4934-A2BE-22EA8DED33D2}" type="sibTrans" cxnId="{DCCCD9A4-C6CE-4D1C-B14E-A3B318790BBA}">
      <dgm:prSet/>
      <dgm:spPr/>
      <dgm:t>
        <a:bodyPr/>
        <a:lstStyle/>
        <a:p>
          <a:endParaRPr lang="ca-ES"/>
        </a:p>
      </dgm:t>
    </dgm:pt>
    <dgm:pt modelId="{834B037B-D4BA-4734-8303-CCD9C8075504}" type="pres">
      <dgm:prSet presAssocID="{371C4DFA-5EC2-4C97-93D2-24FB977B56DB}" presName="Name0" presStyleCnt="0">
        <dgm:presLayoutVars>
          <dgm:dir/>
          <dgm:animLvl val="lvl"/>
          <dgm:resizeHandles val="exact"/>
        </dgm:presLayoutVars>
      </dgm:prSet>
      <dgm:spPr/>
      <dgm:t>
        <a:bodyPr/>
        <a:lstStyle/>
        <a:p>
          <a:endParaRPr lang="ca-ES"/>
        </a:p>
      </dgm:t>
    </dgm:pt>
    <dgm:pt modelId="{E7E390D4-E742-4B99-84D4-E2EAE1512C9E}" type="pres">
      <dgm:prSet presAssocID="{C96D8359-113A-4825-BF1E-58C29C6CF7BB}" presName="vertFlow" presStyleCnt="0"/>
      <dgm:spPr/>
    </dgm:pt>
    <dgm:pt modelId="{35E80F86-8AB5-4143-BB70-009980A27120}" type="pres">
      <dgm:prSet presAssocID="{C96D8359-113A-4825-BF1E-58C29C6CF7BB}" presName="header" presStyleLbl="node1" presStyleIdx="0" presStyleCnt="4" custScaleX="44070"/>
      <dgm:spPr/>
      <dgm:t>
        <a:bodyPr/>
        <a:lstStyle/>
        <a:p>
          <a:endParaRPr lang="ca-ES"/>
        </a:p>
      </dgm:t>
    </dgm:pt>
    <dgm:pt modelId="{3C85C071-3DE4-4EC2-AB4A-E1F64F5272D4}" type="pres">
      <dgm:prSet presAssocID="{36971DFA-04AA-45A9-881E-83A55EB42819}" presName="parTrans" presStyleLbl="sibTrans2D1" presStyleIdx="0" presStyleCnt="11"/>
      <dgm:spPr/>
      <dgm:t>
        <a:bodyPr/>
        <a:lstStyle/>
        <a:p>
          <a:endParaRPr lang="ca-ES"/>
        </a:p>
      </dgm:t>
    </dgm:pt>
    <dgm:pt modelId="{D309B91E-C903-419A-B248-8523A502D335}" type="pres">
      <dgm:prSet presAssocID="{152228C9-6C6E-4588-AA0B-EC716D0722E8}" presName="child" presStyleLbl="alignAccFollowNode1" presStyleIdx="0" presStyleCnt="11" custScaleX="44070">
        <dgm:presLayoutVars>
          <dgm:chMax val="0"/>
          <dgm:bulletEnabled val="1"/>
        </dgm:presLayoutVars>
      </dgm:prSet>
      <dgm:spPr/>
      <dgm:t>
        <a:bodyPr/>
        <a:lstStyle/>
        <a:p>
          <a:endParaRPr lang="ca-ES"/>
        </a:p>
      </dgm:t>
    </dgm:pt>
    <dgm:pt modelId="{15007906-8B0B-4289-86D8-7239A5A353D4}" type="pres">
      <dgm:prSet presAssocID="{2083E6C7-E842-4C51-B85A-B472AE63F710}" presName="sibTrans" presStyleLbl="sibTrans2D1" presStyleIdx="1" presStyleCnt="11"/>
      <dgm:spPr/>
      <dgm:t>
        <a:bodyPr/>
        <a:lstStyle/>
        <a:p>
          <a:endParaRPr lang="ca-ES"/>
        </a:p>
      </dgm:t>
    </dgm:pt>
    <dgm:pt modelId="{2A6FFBF8-2CFF-4CDB-A294-03899B96454B}" type="pres">
      <dgm:prSet presAssocID="{9F9FE55B-F69A-4567-B80B-F8E373613E3C}" presName="child" presStyleLbl="alignAccFollowNode1" presStyleIdx="1" presStyleCnt="11" custScaleX="44070" custScaleY="143169">
        <dgm:presLayoutVars>
          <dgm:chMax val="0"/>
          <dgm:bulletEnabled val="1"/>
        </dgm:presLayoutVars>
      </dgm:prSet>
      <dgm:spPr/>
      <dgm:t>
        <a:bodyPr/>
        <a:lstStyle/>
        <a:p>
          <a:endParaRPr lang="ca-ES"/>
        </a:p>
      </dgm:t>
    </dgm:pt>
    <dgm:pt modelId="{EF18AE0C-E8EE-4B4F-8A2C-EB6314B166A4}" type="pres">
      <dgm:prSet presAssocID="{658428FD-2712-4EF9-94B8-A6D4257E52C4}" presName="sibTrans" presStyleLbl="sibTrans2D1" presStyleIdx="2" presStyleCnt="11"/>
      <dgm:spPr/>
      <dgm:t>
        <a:bodyPr/>
        <a:lstStyle/>
        <a:p>
          <a:endParaRPr lang="ca-ES"/>
        </a:p>
      </dgm:t>
    </dgm:pt>
    <dgm:pt modelId="{71343D50-04E6-4D9B-8168-08791FE000E4}" type="pres">
      <dgm:prSet presAssocID="{AA339129-5013-4693-924D-6C5BD43B70C7}" presName="child" presStyleLbl="alignAccFollowNode1" presStyleIdx="2" presStyleCnt="11" custScaleX="44070" custScaleY="236032">
        <dgm:presLayoutVars>
          <dgm:chMax val="0"/>
          <dgm:bulletEnabled val="1"/>
        </dgm:presLayoutVars>
      </dgm:prSet>
      <dgm:spPr/>
      <dgm:t>
        <a:bodyPr/>
        <a:lstStyle/>
        <a:p>
          <a:endParaRPr lang="ca-ES"/>
        </a:p>
      </dgm:t>
    </dgm:pt>
    <dgm:pt modelId="{22BAB0B0-34A5-496C-A8FB-61AF8631A7FF}" type="pres">
      <dgm:prSet presAssocID="{C96D8359-113A-4825-BF1E-58C29C6CF7BB}" presName="hSp" presStyleCnt="0"/>
      <dgm:spPr/>
    </dgm:pt>
    <dgm:pt modelId="{CFE0FB9C-9169-464E-9C68-38F2E6E2BDBC}" type="pres">
      <dgm:prSet presAssocID="{64F1BD7B-9759-4676-8F3C-3AC2B3124523}" presName="vertFlow" presStyleCnt="0"/>
      <dgm:spPr/>
    </dgm:pt>
    <dgm:pt modelId="{39394693-44A3-4322-BE90-BA300BE5E83E}" type="pres">
      <dgm:prSet presAssocID="{64F1BD7B-9759-4676-8F3C-3AC2B3124523}" presName="header" presStyleLbl="node1" presStyleIdx="1" presStyleCnt="4"/>
      <dgm:spPr/>
      <dgm:t>
        <a:bodyPr/>
        <a:lstStyle/>
        <a:p>
          <a:endParaRPr lang="ca-ES"/>
        </a:p>
      </dgm:t>
    </dgm:pt>
    <dgm:pt modelId="{2E348421-F2BF-47C9-A214-79BB8B2A612B}" type="pres">
      <dgm:prSet presAssocID="{CD944CB5-3B00-4FDF-9A31-720E10A43CD1}" presName="parTrans" presStyleLbl="sibTrans2D1" presStyleIdx="3" presStyleCnt="11"/>
      <dgm:spPr/>
      <dgm:t>
        <a:bodyPr/>
        <a:lstStyle/>
        <a:p>
          <a:endParaRPr lang="ca-ES"/>
        </a:p>
      </dgm:t>
    </dgm:pt>
    <dgm:pt modelId="{AEF32BE4-E742-4F4E-83EA-533418E16A86}" type="pres">
      <dgm:prSet presAssocID="{8A1F2C61-CFBA-4D56-8423-0D70AB932606}" presName="child" presStyleLbl="alignAccFollowNode1" presStyleIdx="3" presStyleCnt="11">
        <dgm:presLayoutVars>
          <dgm:chMax val="0"/>
          <dgm:bulletEnabled val="1"/>
        </dgm:presLayoutVars>
      </dgm:prSet>
      <dgm:spPr/>
      <dgm:t>
        <a:bodyPr/>
        <a:lstStyle/>
        <a:p>
          <a:endParaRPr lang="ca-ES"/>
        </a:p>
      </dgm:t>
    </dgm:pt>
    <dgm:pt modelId="{5992285E-C9FD-4AE8-B5DB-99695850B168}" type="pres">
      <dgm:prSet presAssocID="{F967A116-591B-4B1B-80D5-D867A273C05B}" presName="sibTrans" presStyleLbl="sibTrans2D1" presStyleIdx="4" presStyleCnt="11"/>
      <dgm:spPr/>
      <dgm:t>
        <a:bodyPr/>
        <a:lstStyle/>
        <a:p>
          <a:endParaRPr lang="ca-ES"/>
        </a:p>
      </dgm:t>
    </dgm:pt>
    <dgm:pt modelId="{A7523733-20ED-48D0-9C58-67168498CBFE}" type="pres">
      <dgm:prSet presAssocID="{0267C63D-5F52-41CC-90A3-099B2B8E6FEE}" presName="child" presStyleLbl="alignAccFollowNode1" presStyleIdx="4" presStyleCnt="11" custScaleY="143169">
        <dgm:presLayoutVars>
          <dgm:chMax val="0"/>
          <dgm:bulletEnabled val="1"/>
        </dgm:presLayoutVars>
      </dgm:prSet>
      <dgm:spPr/>
      <dgm:t>
        <a:bodyPr/>
        <a:lstStyle/>
        <a:p>
          <a:endParaRPr lang="ca-ES"/>
        </a:p>
      </dgm:t>
    </dgm:pt>
    <dgm:pt modelId="{91310D4A-7D4A-410A-B143-EE6AE8C6FF4D}" type="pres">
      <dgm:prSet presAssocID="{C3697420-CCD9-45BE-8AAA-FD420976C003}" presName="sibTrans" presStyleLbl="sibTrans2D1" presStyleIdx="5" presStyleCnt="11"/>
      <dgm:spPr/>
      <dgm:t>
        <a:bodyPr/>
        <a:lstStyle/>
        <a:p>
          <a:endParaRPr lang="ca-ES"/>
        </a:p>
      </dgm:t>
    </dgm:pt>
    <dgm:pt modelId="{C03CF06C-DF9D-42E2-BB7C-CEC359AF0A0C}" type="pres">
      <dgm:prSet presAssocID="{3E7B81AE-8E8E-4AA0-B586-6E285141503F}" presName="child" presStyleLbl="alignAccFollowNode1" presStyleIdx="5" presStyleCnt="11" custScaleY="229969">
        <dgm:presLayoutVars>
          <dgm:chMax val="0"/>
          <dgm:bulletEnabled val="1"/>
        </dgm:presLayoutVars>
      </dgm:prSet>
      <dgm:spPr/>
      <dgm:t>
        <a:bodyPr/>
        <a:lstStyle/>
        <a:p>
          <a:endParaRPr lang="ca-ES"/>
        </a:p>
      </dgm:t>
    </dgm:pt>
    <dgm:pt modelId="{9DEE0CF5-EBAF-417A-BECD-ADAACB1305FA}" type="pres">
      <dgm:prSet presAssocID="{64F1BD7B-9759-4676-8F3C-3AC2B3124523}" presName="hSp" presStyleCnt="0"/>
      <dgm:spPr/>
    </dgm:pt>
    <dgm:pt modelId="{0B529566-1BF9-420C-A58A-2B27744000B4}" type="pres">
      <dgm:prSet presAssocID="{8035975B-706A-42F1-8040-D7F79236AB2A}" presName="vertFlow" presStyleCnt="0"/>
      <dgm:spPr/>
    </dgm:pt>
    <dgm:pt modelId="{01167DD3-65F2-4139-83DE-207197E9329C}" type="pres">
      <dgm:prSet presAssocID="{8035975B-706A-42F1-8040-D7F79236AB2A}" presName="header" presStyleLbl="node1" presStyleIdx="2" presStyleCnt="4"/>
      <dgm:spPr/>
      <dgm:t>
        <a:bodyPr/>
        <a:lstStyle/>
        <a:p>
          <a:endParaRPr lang="ca-ES"/>
        </a:p>
      </dgm:t>
    </dgm:pt>
    <dgm:pt modelId="{C4AD1852-54F3-48EB-856A-F21FF2698243}" type="pres">
      <dgm:prSet presAssocID="{F8124CBA-01A9-40F5-B1B2-5FF680B4A0B2}" presName="parTrans" presStyleLbl="sibTrans2D1" presStyleIdx="6" presStyleCnt="11"/>
      <dgm:spPr/>
      <dgm:t>
        <a:bodyPr/>
        <a:lstStyle/>
        <a:p>
          <a:endParaRPr lang="ca-ES"/>
        </a:p>
      </dgm:t>
    </dgm:pt>
    <dgm:pt modelId="{C29A087B-6814-48FB-99E8-36EF8FAE4E24}" type="pres">
      <dgm:prSet presAssocID="{C0EAD6A1-6416-42A7-9AC9-01B74D178162}" presName="child" presStyleLbl="alignAccFollowNode1" presStyleIdx="6" presStyleCnt="11">
        <dgm:presLayoutVars>
          <dgm:chMax val="0"/>
          <dgm:bulletEnabled val="1"/>
        </dgm:presLayoutVars>
      </dgm:prSet>
      <dgm:spPr/>
      <dgm:t>
        <a:bodyPr/>
        <a:lstStyle/>
        <a:p>
          <a:endParaRPr lang="ca-ES"/>
        </a:p>
      </dgm:t>
    </dgm:pt>
    <dgm:pt modelId="{D44EE3FC-B10C-484A-9043-7823835D2E6D}" type="pres">
      <dgm:prSet presAssocID="{C844D3DE-29F5-4923-8F75-281AD74297EE}" presName="sibTrans" presStyleLbl="sibTrans2D1" presStyleIdx="7" presStyleCnt="11"/>
      <dgm:spPr/>
      <dgm:t>
        <a:bodyPr/>
        <a:lstStyle/>
        <a:p>
          <a:endParaRPr lang="ca-ES"/>
        </a:p>
      </dgm:t>
    </dgm:pt>
    <dgm:pt modelId="{B760C796-D807-44EF-B7BB-F19403820218}" type="pres">
      <dgm:prSet presAssocID="{16BAA2A0-4618-48A9-98B0-4EEC9934D2BB}" presName="child" presStyleLbl="alignAccFollowNode1" presStyleIdx="7" presStyleCnt="11">
        <dgm:presLayoutVars>
          <dgm:chMax val="0"/>
          <dgm:bulletEnabled val="1"/>
        </dgm:presLayoutVars>
      </dgm:prSet>
      <dgm:spPr/>
      <dgm:t>
        <a:bodyPr/>
        <a:lstStyle/>
        <a:p>
          <a:endParaRPr lang="ca-ES"/>
        </a:p>
      </dgm:t>
    </dgm:pt>
    <dgm:pt modelId="{B569FA4A-A60E-45B4-A791-CF97B2D6421C}" type="pres">
      <dgm:prSet presAssocID="{8035975B-706A-42F1-8040-D7F79236AB2A}" presName="hSp" presStyleCnt="0"/>
      <dgm:spPr/>
    </dgm:pt>
    <dgm:pt modelId="{46D31CDD-6890-49C8-9A20-6A0DA530A8EA}" type="pres">
      <dgm:prSet presAssocID="{BEC61C80-CD45-4C30-AA49-BD4363C6C648}" presName="vertFlow" presStyleCnt="0"/>
      <dgm:spPr/>
    </dgm:pt>
    <dgm:pt modelId="{D8B9E7CC-4048-4C26-8FD3-7B349EF7C874}" type="pres">
      <dgm:prSet presAssocID="{BEC61C80-CD45-4C30-AA49-BD4363C6C648}" presName="header" presStyleLbl="node1" presStyleIdx="3" presStyleCnt="4"/>
      <dgm:spPr/>
      <dgm:t>
        <a:bodyPr/>
        <a:lstStyle/>
        <a:p>
          <a:endParaRPr lang="ca-ES"/>
        </a:p>
      </dgm:t>
    </dgm:pt>
    <dgm:pt modelId="{C4F9D4B4-9748-49D5-B702-F422061C063E}" type="pres">
      <dgm:prSet presAssocID="{C9E4FE8D-AACF-4FDF-8289-80230A4B70A3}" presName="parTrans" presStyleLbl="sibTrans2D1" presStyleIdx="8" presStyleCnt="11"/>
      <dgm:spPr/>
      <dgm:t>
        <a:bodyPr/>
        <a:lstStyle/>
        <a:p>
          <a:endParaRPr lang="ca-ES"/>
        </a:p>
      </dgm:t>
    </dgm:pt>
    <dgm:pt modelId="{7EC365E5-EED1-4AD2-BCE4-BEB6945D8BB5}" type="pres">
      <dgm:prSet presAssocID="{A1709D03-6EE9-4071-95A5-0671BAA92CCD}" presName="child" presStyleLbl="alignAccFollowNode1" presStyleIdx="8" presStyleCnt="11">
        <dgm:presLayoutVars>
          <dgm:chMax val="0"/>
          <dgm:bulletEnabled val="1"/>
        </dgm:presLayoutVars>
      </dgm:prSet>
      <dgm:spPr/>
      <dgm:t>
        <a:bodyPr/>
        <a:lstStyle/>
        <a:p>
          <a:endParaRPr lang="ca-ES"/>
        </a:p>
      </dgm:t>
    </dgm:pt>
    <dgm:pt modelId="{BE00D404-D268-4646-844E-E68C4B653AA8}" type="pres">
      <dgm:prSet presAssocID="{C886B2C8-300D-4EC4-B789-F4D49EA3EAFB}" presName="sibTrans" presStyleLbl="sibTrans2D1" presStyleIdx="9" presStyleCnt="11"/>
      <dgm:spPr/>
      <dgm:t>
        <a:bodyPr/>
        <a:lstStyle/>
        <a:p>
          <a:endParaRPr lang="ca-ES"/>
        </a:p>
      </dgm:t>
    </dgm:pt>
    <dgm:pt modelId="{6CD87E83-F5FC-428E-B855-A934D8E11F66}" type="pres">
      <dgm:prSet presAssocID="{EAA55EDE-F179-4C61-B7FE-AF1AB994D2AA}" presName="child" presStyleLbl="alignAccFollowNode1" presStyleIdx="9" presStyleCnt="11" custScaleY="143169">
        <dgm:presLayoutVars>
          <dgm:chMax val="0"/>
          <dgm:bulletEnabled val="1"/>
        </dgm:presLayoutVars>
      </dgm:prSet>
      <dgm:spPr/>
      <dgm:t>
        <a:bodyPr/>
        <a:lstStyle/>
        <a:p>
          <a:endParaRPr lang="ca-ES"/>
        </a:p>
      </dgm:t>
    </dgm:pt>
    <dgm:pt modelId="{49CC4826-1840-4165-A650-9A597663E6F9}" type="pres">
      <dgm:prSet presAssocID="{7794BFAB-FD66-4A73-B00E-B4794F5F9297}" presName="sibTrans" presStyleLbl="sibTrans2D1" presStyleIdx="10" presStyleCnt="11"/>
      <dgm:spPr/>
      <dgm:t>
        <a:bodyPr/>
        <a:lstStyle/>
        <a:p>
          <a:endParaRPr lang="ca-ES"/>
        </a:p>
      </dgm:t>
    </dgm:pt>
    <dgm:pt modelId="{FF5F7AE0-4255-4CA6-B1B6-A7E4CC1F3177}" type="pres">
      <dgm:prSet presAssocID="{2DF8BDAB-6C9B-4399-91C5-F15DFEDA9085}" presName="child" presStyleLbl="alignAccFollowNode1" presStyleIdx="10" presStyleCnt="11" custScaleY="236032">
        <dgm:presLayoutVars>
          <dgm:chMax val="0"/>
          <dgm:bulletEnabled val="1"/>
        </dgm:presLayoutVars>
      </dgm:prSet>
      <dgm:spPr/>
      <dgm:t>
        <a:bodyPr/>
        <a:lstStyle/>
        <a:p>
          <a:endParaRPr lang="ca-ES"/>
        </a:p>
      </dgm:t>
    </dgm:pt>
  </dgm:ptLst>
  <dgm:cxnLst>
    <dgm:cxn modelId="{33E255E2-4E35-4FFB-82F7-4157E48801FA}" srcId="{C96D8359-113A-4825-BF1E-58C29C6CF7BB}" destId="{9F9FE55B-F69A-4567-B80B-F8E373613E3C}" srcOrd="1" destOrd="0" parTransId="{12FB8B5B-04DC-46AB-9415-8AC7761DF7F9}" sibTransId="{658428FD-2712-4EF9-94B8-A6D4257E52C4}"/>
    <dgm:cxn modelId="{57AED6E1-0DE1-49C9-A29F-FF17F4A80D6E}" srcId="{64F1BD7B-9759-4676-8F3C-3AC2B3124523}" destId="{0267C63D-5F52-41CC-90A3-099B2B8E6FEE}" srcOrd="1" destOrd="0" parTransId="{81ECAA4F-639D-4738-B3A6-DFE9105DED10}" sibTransId="{C3697420-CCD9-45BE-8AAA-FD420976C003}"/>
    <dgm:cxn modelId="{5EE30CC6-8BE9-47D8-B476-B54AE526A02C}" srcId="{BEC61C80-CD45-4C30-AA49-BD4363C6C648}" destId="{A1709D03-6EE9-4071-95A5-0671BAA92CCD}" srcOrd="0" destOrd="0" parTransId="{C9E4FE8D-AACF-4FDF-8289-80230A4B70A3}" sibTransId="{C886B2C8-300D-4EC4-B789-F4D49EA3EAFB}"/>
    <dgm:cxn modelId="{26C54D04-5D3C-42A9-85C6-93450628829F}" type="presOf" srcId="{F967A116-591B-4B1B-80D5-D867A273C05B}" destId="{5992285E-C9FD-4AE8-B5DB-99695850B168}" srcOrd="0" destOrd="0" presId="urn:microsoft.com/office/officeart/2005/8/layout/lProcess1"/>
    <dgm:cxn modelId="{F6E350A6-5A8D-455F-ACCE-9913E6579A65}" srcId="{371C4DFA-5EC2-4C97-93D2-24FB977B56DB}" destId="{8035975B-706A-42F1-8040-D7F79236AB2A}" srcOrd="2" destOrd="0" parTransId="{87E2CAEA-3444-443E-B0AB-7EBC36FB2990}" sibTransId="{E8340B28-B9C5-4F9E-947E-4202D4E0BD4C}"/>
    <dgm:cxn modelId="{49974971-4491-4D5C-BB98-0052011E40E8}" type="presOf" srcId="{16BAA2A0-4618-48A9-98B0-4EEC9934D2BB}" destId="{B760C796-D807-44EF-B7BB-F19403820218}" srcOrd="0" destOrd="0" presId="urn:microsoft.com/office/officeart/2005/8/layout/lProcess1"/>
    <dgm:cxn modelId="{0EE390CF-ED56-468A-BB5D-F597614E1BAF}" srcId="{BEC61C80-CD45-4C30-AA49-BD4363C6C648}" destId="{2DF8BDAB-6C9B-4399-91C5-F15DFEDA9085}" srcOrd="2" destOrd="0" parTransId="{F72BEC2C-95DA-45A5-9938-1A987059E7E2}" sibTransId="{A8306760-0046-44D3-BCB2-C7B03B65C381}"/>
    <dgm:cxn modelId="{216113AC-418E-4011-BD75-227B0CBED593}" srcId="{C96D8359-113A-4825-BF1E-58C29C6CF7BB}" destId="{152228C9-6C6E-4588-AA0B-EC716D0722E8}" srcOrd="0" destOrd="0" parTransId="{36971DFA-04AA-45A9-881E-83A55EB42819}" sibTransId="{2083E6C7-E842-4C51-B85A-B472AE63F710}"/>
    <dgm:cxn modelId="{E61A53A9-28EB-48E2-92B5-148F56090F7B}" type="presOf" srcId="{C0EAD6A1-6416-42A7-9AC9-01B74D178162}" destId="{C29A087B-6814-48FB-99E8-36EF8FAE4E24}" srcOrd="0" destOrd="0" presId="urn:microsoft.com/office/officeart/2005/8/layout/lProcess1"/>
    <dgm:cxn modelId="{6F77ED04-D243-4630-92D3-E01BD6E74B1B}" type="presOf" srcId="{0267C63D-5F52-41CC-90A3-099B2B8E6FEE}" destId="{A7523733-20ED-48D0-9C58-67168498CBFE}" srcOrd="0" destOrd="0" presId="urn:microsoft.com/office/officeart/2005/8/layout/lProcess1"/>
    <dgm:cxn modelId="{AAB0A206-1FF9-4E03-8D33-23BE8E421AA1}" type="presOf" srcId="{EAA55EDE-F179-4C61-B7FE-AF1AB994D2AA}" destId="{6CD87E83-F5FC-428E-B855-A934D8E11F66}" srcOrd="0" destOrd="0" presId="urn:microsoft.com/office/officeart/2005/8/layout/lProcess1"/>
    <dgm:cxn modelId="{45214E93-9266-4C86-A4F1-D1DA2CD483A3}" type="presOf" srcId="{2DF8BDAB-6C9B-4399-91C5-F15DFEDA9085}" destId="{FF5F7AE0-4255-4CA6-B1B6-A7E4CC1F3177}" srcOrd="0" destOrd="0" presId="urn:microsoft.com/office/officeart/2005/8/layout/lProcess1"/>
    <dgm:cxn modelId="{613B09D1-8AC9-4191-9132-DE594B324A92}" type="presOf" srcId="{CD944CB5-3B00-4FDF-9A31-720E10A43CD1}" destId="{2E348421-F2BF-47C9-A214-79BB8B2A612B}" srcOrd="0" destOrd="0" presId="urn:microsoft.com/office/officeart/2005/8/layout/lProcess1"/>
    <dgm:cxn modelId="{ECD6D00C-BF8D-4741-8376-3B5FA42DC724}" type="presOf" srcId="{8035975B-706A-42F1-8040-D7F79236AB2A}" destId="{01167DD3-65F2-4139-83DE-207197E9329C}" srcOrd="0" destOrd="0" presId="urn:microsoft.com/office/officeart/2005/8/layout/lProcess1"/>
    <dgm:cxn modelId="{97F31357-88B8-4964-A5E0-382E4E361543}" srcId="{C96D8359-113A-4825-BF1E-58C29C6CF7BB}" destId="{AA339129-5013-4693-924D-6C5BD43B70C7}" srcOrd="2" destOrd="0" parTransId="{A337D3C9-70FB-4B17-A6C6-5563AA4002CC}" sibTransId="{49A3FF53-F93C-4FCB-ACAE-E92F0BDA49DF}"/>
    <dgm:cxn modelId="{FAD4EC11-C700-46A0-8A2D-4A1563FE9705}" type="presOf" srcId="{AA339129-5013-4693-924D-6C5BD43B70C7}" destId="{71343D50-04E6-4D9B-8168-08791FE000E4}" srcOrd="0" destOrd="0" presId="urn:microsoft.com/office/officeart/2005/8/layout/lProcess1"/>
    <dgm:cxn modelId="{0F783DA7-D4A8-4627-B43F-E7B08214C288}" type="presOf" srcId="{3E7B81AE-8E8E-4AA0-B586-6E285141503F}" destId="{C03CF06C-DF9D-42E2-BB7C-CEC359AF0A0C}" srcOrd="0" destOrd="0" presId="urn:microsoft.com/office/officeart/2005/8/layout/lProcess1"/>
    <dgm:cxn modelId="{DCCCD9A4-C6CE-4D1C-B14E-A3B318790BBA}" srcId="{8035975B-706A-42F1-8040-D7F79236AB2A}" destId="{16BAA2A0-4618-48A9-98B0-4EEC9934D2BB}" srcOrd="1" destOrd="0" parTransId="{E3843837-EB37-442C-A87C-474EECA85A27}" sibTransId="{64E9718F-C03A-4934-A2BE-22EA8DED33D2}"/>
    <dgm:cxn modelId="{D82EEEB7-24E7-45B3-BFEA-1C3A1D0DE199}" type="presOf" srcId="{2083E6C7-E842-4C51-B85A-B472AE63F710}" destId="{15007906-8B0B-4289-86D8-7239A5A353D4}" srcOrd="0" destOrd="0" presId="urn:microsoft.com/office/officeart/2005/8/layout/lProcess1"/>
    <dgm:cxn modelId="{6FF5DBEA-9434-4E2E-B859-3CD1A7A61897}" srcId="{371C4DFA-5EC2-4C97-93D2-24FB977B56DB}" destId="{64F1BD7B-9759-4676-8F3C-3AC2B3124523}" srcOrd="1" destOrd="0" parTransId="{9FD50944-6F83-4362-A445-876320F53951}" sibTransId="{21AB809C-B97F-4F95-8B50-8607E8A37959}"/>
    <dgm:cxn modelId="{0FE36580-8012-4830-9D24-89A9C3E0DD4E}" type="presOf" srcId="{8A1F2C61-CFBA-4D56-8423-0D70AB932606}" destId="{AEF32BE4-E742-4F4E-83EA-533418E16A86}" srcOrd="0" destOrd="0" presId="urn:microsoft.com/office/officeart/2005/8/layout/lProcess1"/>
    <dgm:cxn modelId="{C955D840-CDD7-4F3A-94B0-5AA4E127504C}" type="presOf" srcId="{658428FD-2712-4EF9-94B8-A6D4257E52C4}" destId="{EF18AE0C-E8EE-4B4F-8A2C-EB6314B166A4}" srcOrd="0" destOrd="0" presId="urn:microsoft.com/office/officeart/2005/8/layout/lProcess1"/>
    <dgm:cxn modelId="{88E48B6E-BB5C-4052-8767-F1102D2C22EF}" type="presOf" srcId="{F8124CBA-01A9-40F5-B1B2-5FF680B4A0B2}" destId="{C4AD1852-54F3-48EB-856A-F21FF2698243}" srcOrd="0" destOrd="0" presId="urn:microsoft.com/office/officeart/2005/8/layout/lProcess1"/>
    <dgm:cxn modelId="{8A7281F4-AA77-4135-88B9-AEBD06BA8722}" type="presOf" srcId="{371C4DFA-5EC2-4C97-93D2-24FB977B56DB}" destId="{834B037B-D4BA-4734-8303-CCD9C8075504}" srcOrd="0" destOrd="0" presId="urn:microsoft.com/office/officeart/2005/8/layout/lProcess1"/>
    <dgm:cxn modelId="{D0ABE326-7490-4238-BAEF-717E6985285D}" srcId="{BEC61C80-CD45-4C30-AA49-BD4363C6C648}" destId="{EAA55EDE-F179-4C61-B7FE-AF1AB994D2AA}" srcOrd="1" destOrd="0" parTransId="{54CB3224-F578-4A31-88A5-1DA9C15EF717}" sibTransId="{7794BFAB-FD66-4A73-B00E-B4794F5F9297}"/>
    <dgm:cxn modelId="{88D7A7A5-0D2A-4D8D-83FA-42B9C0E61A65}" srcId="{8035975B-706A-42F1-8040-D7F79236AB2A}" destId="{C0EAD6A1-6416-42A7-9AC9-01B74D178162}" srcOrd="0" destOrd="0" parTransId="{F8124CBA-01A9-40F5-B1B2-5FF680B4A0B2}" sibTransId="{C844D3DE-29F5-4923-8F75-281AD74297EE}"/>
    <dgm:cxn modelId="{50BD68AA-FE2A-4DEC-B95D-4C34FFA692A9}" type="presOf" srcId="{152228C9-6C6E-4588-AA0B-EC716D0722E8}" destId="{D309B91E-C903-419A-B248-8523A502D335}" srcOrd="0" destOrd="0" presId="urn:microsoft.com/office/officeart/2005/8/layout/lProcess1"/>
    <dgm:cxn modelId="{FB9A7117-1622-4CB4-9765-4F0F902BA634}" type="presOf" srcId="{C886B2C8-300D-4EC4-B789-F4D49EA3EAFB}" destId="{BE00D404-D268-4646-844E-E68C4B653AA8}" srcOrd="0" destOrd="0" presId="urn:microsoft.com/office/officeart/2005/8/layout/lProcess1"/>
    <dgm:cxn modelId="{385CEE9E-7BD1-41F5-A676-BBDD51C42F4A}" type="presOf" srcId="{C844D3DE-29F5-4923-8F75-281AD74297EE}" destId="{D44EE3FC-B10C-484A-9043-7823835D2E6D}" srcOrd="0" destOrd="0" presId="urn:microsoft.com/office/officeart/2005/8/layout/lProcess1"/>
    <dgm:cxn modelId="{6AE8DF3A-C23F-4BC6-A8B8-B68451C7B87E}" type="presOf" srcId="{BEC61C80-CD45-4C30-AA49-BD4363C6C648}" destId="{D8B9E7CC-4048-4C26-8FD3-7B349EF7C874}" srcOrd="0" destOrd="0" presId="urn:microsoft.com/office/officeart/2005/8/layout/lProcess1"/>
    <dgm:cxn modelId="{306EA94C-8C1C-43C4-BB17-942DA1EA0075}" srcId="{371C4DFA-5EC2-4C97-93D2-24FB977B56DB}" destId="{C96D8359-113A-4825-BF1E-58C29C6CF7BB}" srcOrd="0" destOrd="0" parTransId="{ECDE438B-06FD-4D55-B235-ED386594F6BD}" sibTransId="{F507CAB8-964E-43B3-AC2B-C5CC250B2DAF}"/>
    <dgm:cxn modelId="{9A8EBF61-3A35-4242-B8C0-E00FECBE024D}" srcId="{371C4DFA-5EC2-4C97-93D2-24FB977B56DB}" destId="{BEC61C80-CD45-4C30-AA49-BD4363C6C648}" srcOrd="3" destOrd="0" parTransId="{A0841D63-4BBE-41A2-B39E-50CE3F806B76}" sibTransId="{EBB02C1A-269E-4DAB-B8DD-D634C793D420}"/>
    <dgm:cxn modelId="{4D6AA16A-71E8-47FF-8F1A-A5FD5BBF8E8C}" type="presOf" srcId="{C96D8359-113A-4825-BF1E-58C29C6CF7BB}" destId="{35E80F86-8AB5-4143-BB70-009980A27120}" srcOrd="0" destOrd="0" presId="urn:microsoft.com/office/officeart/2005/8/layout/lProcess1"/>
    <dgm:cxn modelId="{78BA28C7-5D3B-4C89-A158-BA5151A9F2F2}" type="presOf" srcId="{C3697420-CCD9-45BE-8AAA-FD420976C003}" destId="{91310D4A-7D4A-410A-B143-EE6AE8C6FF4D}" srcOrd="0" destOrd="0" presId="urn:microsoft.com/office/officeart/2005/8/layout/lProcess1"/>
    <dgm:cxn modelId="{5AF4C433-6ACE-4895-968C-14D67C485934}" srcId="{64F1BD7B-9759-4676-8F3C-3AC2B3124523}" destId="{3E7B81AE-8E8E-4AA0-B586-6E285141503F}" srcOrd="2" destOrd="0" parTransId="{E483054E-C243-48D8-8995-23740B863CBE}" sibTransId="{C1AF91E2-798B-411B-BDAD-5C8FCB04FF89}"/>
    <dgm:cxn modelId="{0F4E9FDF-ACC3-4060-88B4-5605D1BE93A9}" type="presOf" srcId="{36971DFA-04AA-45A9-881E-83A55EB42819}" destId="{3C85C071-3DE4-4EC2-AB4A-E1F64F5272D4}" srcOrd="0" destOrd="0" presId="urn:microsoft.com/office/officeart/2005/8/layout/lProcess1"/>
    <dgm:cxn modelId="{BCE9C015-6DE2-4582-BFDD-7539A058A895}" type="presOf" srcId="{7794BFAB-FD66-4A73-B00E-B4794F5F9297}" destId="{49CC4826-1840-4165-A650-9A597663E6F9}" srcOrd="0" destOrd="0" presId="urn:microsoft.com/office/officeart/2005/8/layout/lProcess1"/>
    <dgm:cxn modelId="{27320420-EFD7-434E-BBD2-6A5AD72E8D3E}" srcId="{64F1BD7B-9759-4676-8F3C-3AC2B3124523}" destId="{8A1F2C61-CFBA-4D56-8423-0D70AB932606}" srcOrd="0" destOrd="0" parTransId="{CD944CB5-3B00-4FDF-9A31-720E10A43CD1}" sibTransId="{F967A116-591B-4B1B-80D5-D867A273C05B}"/>
    <dgm:cxn modelId="{9190ABC4-161B-4813-BB9B-F0135162D45A}" type="presOf" srcId="{C9E4FE8D-AACF-4FDF-8289-80230A4B70A3}" destId="{C4F9D4B4-9748-49D5-B702-F422061C063E}" srcOrd="0" destOrd="0" presId="urn:microsoft.com/office/officeart/2005/8/layout/lProcess1"/>
    <dgm:cxn modelId="{847B6288-63C1-482A-9E37-90883E1C7B74}" type="presOf" srcId="{A1709D03-6EE9-4071-95A5-0671BAA92CCD}" destId="{7EC365E5-EED1-4AD2-BCE4-BEB6945D8BB5}" srcOrd="0" destOrd="0" presId="urn:microsoft.com/office/officeart/2005/8/layout/lProcess1"/>
    <dgm:cxn modelId="{A734BDC5-7541-4E1F-A668-3689C458E8BC}" type="presOf" srcId="{64F1BD7B-9759-4676-8F3C-3AC2B3124523}" destId="{39394693-44A3-4322-BE90-BA300BE5E83E}" srcOrd="0" destOrd="0" presId="urn:microsoft.com/office/officeart/2005/8/layout/lProcess1"/>
    <dgm:cxn modelId="{96D45CD3-2CF2-439C-AD47-0BDA67B09895}" type="presOf" srcId="{9F9FE55B-F69A-4567-B80B-F8E373613E3C}" destId="{2A6FFBF8-2CFF-4CDB-A294-03899B96454B}" srcOrd="0" destOrd="0" presId="urn:microsoft.com/office/officeart/2005/8/layout/lProcess1"/>
    <dgm:cxn modelId="{208DC62E-D8BC-4B85-85C6-81FB21A4F6E4}" type="presParOf" srcId="{834B037B-D4BA-4734-8303-CCD9C8075504}" destId="{E7E390D4-E742-4B99-84D4-E2EAE1512C9E}" srcOrd="0" destOrd="0" presId="urn:microsoft.com/office/officeart/2005/8/layout/lProcess1"/>
    <dgm:cxn modelId="{AA6CE1EB-5D2A-4366-A05D-2F3B7A51D852}" type="presParOf" srcId="{E7E390D4-E742-4B99-84D4-E2EAE1512C9E}" destId="{35E80F86-8AB5-4143-BB70-009980A27120}" srcOrd="0" destOrd="0" presId="urn:microsoft.com/office/officeart/2005/8/layout/lProcess1"/>
    <dgm:cxn modelId="{4522372C-D6D2-4E00-8A46-9AE9966615AF}" type="presParOf" srcId="{E7E390D4-E742-4B99-84D4-E2EAE1512C9E}" destId="{3C85C071-3DE4-4EC2-AB4A-E1F64F5272D4}" srcOrd="1" destOrd="0" presId="urn:microsoft.com/office/officeart/2005/8/layout/lProcess1"/>
    <dgm:cxn modelId="{2FA528A7-A724-4CF8-8342-59BF98455541}" type="presParOf" srcId="{E7E390D4-E742-4B99-84D4-E2EAE1512C9E}" destId="{D309B91E-C903-419A-B248-8523A502D335}" srcOrd="2" destOrd="0" presId="urn:microsoft.com/office/officeart/2005/8/layout/lProcess1"/>
    <dgm:cxn modelId="{1CD094E4-63A1-4EF0-BCEB-D43A02A92074}" type="presParOf" srcId="{E7E390D4-E742-4B99-84D4-E2EAE1512C9E}" destId="{15007906-8B0B-4289-86D8-7239A5A353D4}" srcOrd="3" destOrd="0" presId="urn:microsoft.com/office/officeart/2005/8/layout/lProcess1"/>
    <dgm:cxn modelId="{847BB002-AE34-4C50-93B8-21FBE6991ABD}" type="presParOf" srcId="{E7E390D4-E742-4B99-84D4-E2EAE1512C9E}" destId="{2A6FFBF8-2CFF-4CDB-A294-03899B96454B}" srcOrd="4" destOrd="0" presId="urn:microsoft.com/office/officeart/2005/8/layout/lProcess1"/>
    <dgm:cxn modelId="{EE288623-A7C2-4F8E-A1EA-A277C5A2FCFC}" type="presParOf" srcId="{E7E390D4-E742-4B99-84D4-E2EAE1512C9E}" destId="{EF18AE0C-E8EE-4B4F-8A2C-EB6314B166A4}" srcOrd="5" destOrd="0" presId="urn:microsoft.com/office/officeart/2005/8/layout/lProcess1"/>
    <dgm:cxn modelId="{78512471-883A-4CE6-B957-A8D8F65D0973}" type="presParOf" srcId="{E7E390D4-E742-4B99-84D4-E2EAE1512C9E}" destId="{71343D50-04E6-4D9B-8168-08791FE000E4}" srcOrd="6" destOrd="0" presId="urn:microsoft.com/office/officeart/2005/8/layout/lProcess1"/>
    <dgm:cxn modelId="{80606D96-DE7D-4ACF-B3B2-58D290EBF3CE}" type="presParOf" srcId="{834B037B-D4BA-4734-8303-CCD9C8075504}" destId="{22BAB0B0-34A5-496C-A8FB-61AF8631A7FF}" srcOrd="1" destOrd="0" presId="urn:microsoft.com/office/officeart/2005/8/layout/lProcess1"/>
    <dgm:cxn modelId="{8AB76351-F3B0-476C-B4C1-A1D31FE6A922}" type="presParOf" srcId="{834B037B-D4BA-4734-8303-CCD9C8075504}" destId="{CFE0FB9C-9169-464E-9C68-38F2E6E2BDBC}" srcOrd="2" destOrd="0" presId="urn:microsoft.com/office/officeart/2005/8/layout/lProcess1"/>
    <dgm:cxn modelId="{18EF79A2-4A78-4B7A-BD37-1EC19FA9462D}" type="presParOf" srcId="{CFE0FB9C-9169-464E-9C68-38F2E6E2BDBC}" destId="{39394693-44A3-4322-BE90-BA300BE5E83E}" srcOrd="0" destOrd="0" presId="urn:microsoft.com/office/officeart/2005/8/layout/lProcess1"/>
    <dgm:cxn modelId="{C738DF76-02C8-4E0F-B2EC-E439A2EE30DA}" type="presParOf" srcId="{CFE0FB9C-9169-464E-9C68-38F2E6E2BDBC}" destId="{2E348421-F2BF-47C9-A214-79BB8B2A612B}" srcOrd="1" destOrd="0" presId="urn:microsoft.com/office/officeart/2005/8/layout/lProcess1"/>
    <dgm:cxn modelId="{7F035491-2834-429E-B1C8-9966201A9294}" type="presParOf" srcId="{CFE0FB9C-9169-464E-9C68-38F2E6E2BDBC}" destId="{AEF32BE4-E742-4F4E-83EA-533418E16A86}" srcOrd="2" destOrd="0" presId="urn:microsoft.com/office/officeart/2005/8/layout/lProcess1"/>
    <dgm:cxn modelId="{6E5A6846-D4BC-4FAB-8EE2-64C6409D2CF5}" type="presParOf" srcId="{CFE0FB9C-9169-464E-9C68-38F2E6E2BDBC}" destId="{5992285E-C9FD-4AE8-B5DB-99695850B168}" srcOrd="3" destOrd="0" presId="urn:microsoft.com/office/officeart/2005/8/layout/lProcess1"/>
    <dgm:cxn modelId="{BB6C3016-E16C-42D0-A9F9-7EDECFD77895}" type="presParOf" srcId="{CFE0FB9C-9169-464E-9C68-38F2E6E2BDBC}" destId="{A7523733-20ED-48D0-9C58-67168498CBFE}" srcOrd="4" destOrd="0" presId="urn:microsoft.com/office/officeart/2005/8/layout/lProcess1"/>
    <dgm:cxn modelId="{5A1EBABD-EFDD-43AA-BDF2-06AE739DA299}" type="presParOf" srcId="{CFE0FB9C-9169-464E-9C68-38F2E6E2BDBC}" destId="{91310D4A-7D4A-410A-B143-EE6AE8C6FF4D}" srcOrd="5" destOrd="0" presId="urn:microsoft.com/office/officeart/2005/8/layout/lProcess1"/>
    <dgm:cxn modelId="{6DBF845C-9539-4FAD-93EA-7E225DD1AC2E}" type="presParOf" srcId="{CFE0FB9C-9169-464E-9C68-38F2E6E2BDBC}" destId="{C03CF06C-DF9D-42E2-BB7C-CEC359AF0A0C}" srcOrd="6" destOrd="0" presId="urn:microsoft.com/office/officeart/2005/8/layout/lProcess1"/>
    <dgm:cxn modelId="{29ECF445-7B54-436C-8F9F-776FFE0ACBA5}" type="presParOf" srcId="{834B037B-D4BA-4734-8303-CCD9C8075504}" destId="{9DEE0CF5-EBAF-417A-BECD-ADAACB1305FA}" srcOrd="3" destOrd="0" presId="urn:microsoft.com/office/officeart/2005/8/layout/lProcess1"/>
    <dgm:cxn modelId="{92445E98-C654-4B61-8372-746BFB6D47D3}" type="presParOf" srcId="{834B037B-D4BA-4734-8303-CCD9C8075504}" destId="{0B529566-1BF9-420C-A58A-2B27744000B4}" srcOrd="4" destOrd="0" presId="urn:microsoft.com/office/officeart/2005/8/layout/lProcess1"/>
    <dgm:cxn modelId="{2407A389-39D2-4C51-82CE-7D9AD7A7AC3B}" type="presParOf" srcId="{0B529566-1BF9-420C-A58A-2B27744000B4}" destId="{01167DD3-65F2-4139-83DE-207197E9329C}" srcOrd="0" destOrd="0" presId="urn:microsoft.com/office/officeart/2005/8/layout/lProcess1"/>
    <dgm:cxn modelId="{A4B6CF47-2D86-465B-B383-30F7E0DA2F96}" type="presParOf" srcId="{0B529566-1BF9-420C-A58A-2B27744000B4}" destId="{C4AD1852-54F3-48EB-856A-F21FF2698243}" srcOrd="1" destOrd="0" presId="urn:microsoft.com/office/officeart/2005/8/layout/lProcess1"/>
    <dgm:cxn modelId="{B51412E4-98ED-456C-9609-8E7D2C08F8EE}" type="presParOf" srcId="{0B529566-1BF9-420C-A58A-2B27744000B4}" destId="{C29A087B-6814-48FB-99E8-36EF8FAE4E24}" srcOrd="2" destOrd="0" presId="urn:microsoft.com/office/officeart/2005/8/layout/lProcess1"/>
    <dgm:cxn modelId="{24DD40FD-8FD4-48F5-B9B3-DDF2B11A2AB0}" type="presParOf" srcId="{0B529566-1BF9-420C-A58A-2B27744000B4}" destId="{D44EE3FC-B10C-484A-9043-7823835D2E6D}" srcOrd="3" destOrd="0" presId="urn:microsoft.com/office/officeart/2005/8/layout/lProcess1"/>
    <dgm:cxn modelId="{E6B6695F-D36B-44C7-8F11-2408E5154C6A}" type="presParOf" srcId="{0B529566-1BF9-420C-A58A-2B27744000B4}" destId="{B760C796-D807-44EF-B7BB-F19403820218}" srcOrd="4" destOrd="0" presId="urn:microsoft.com/office/officeart/2005/8/layout/lProcess1"/>
    <dgm:cxn modelId="{A59FD47E-AE80-43DC-A3B1-021A1B5D747D}" type="presParOf" srcId="{834B037B-D4BA-4734-8303-CCD9C8075504}" destId="{B569FA4A-A60E-45B4-A791-CF97B2D6421C}" srcOrd="5" destOrd="0" presId="urn:microsoft.com/office/officeart/2005/8/layout/lProcess1"/>
    <dgm:cxn modelId="{EC08FDC2-8530-40BF-99F1-30173CFBEC9E}" type="presParOf" srcId="{834B037B-D4BA-4734-8303-CCD9C8075504}" destId="{46D31CDD-6890-49C8-9A20-6A0DA530A8EA}" srcOrd="6" destOrd="0" presId="urn:microsoft.com/office/officeart/2005/8/layout/lProcess1"/>
    <dgm:cxn modelId="{D78A057A-513C-4611-81A3-582B82856075}" type="presParOf" srcId="{46D31CDD-6890-49C8-9A20-6A0DA530A8EA}" destId="{D8B9E7CC-4048-4C26-8FD3-7B349EF7C874}" srcOrd="0" destOrd="0" presId="urn:microsoft.com/office/officeart/2005/8/layout/lProcess1"/>
    <dgm:cxn modelId="{B0EF872F-88A3-4701-9360-7EE9EBDB0387}" type="presParOf" srcId="{46D31CDD-6890-49C8-9A20-6A0DA530A8EA}" destId="{C4F9D4B4-9748-49D5-B702-F422061C063E}" srcOrd="1" destOrd="0" presId="urn:microsoft.com/office/officeart/2005/8/layout/lProcess1"/>
    <dgm:cxn modelId="{B8EAB4D2-3919-4016-BE4D-EE4FA5C77C3D}" type="presParOf" srcId="{46D31CDD-6890-49C8-9A20-6A0DA530A8EA}" destId="{7EC365E5-EED1-4AD2-BCE4-BEB6945D8BB5}" srcOrd="2" destOrd="0" presId="urn:microsoft.com/office/officeart/2005/8/layout/lProcess1"/>
    <dgm:cxn modelId="{1734EF1F-4BC4-45F0-BB40-3AA53F1813B0}" type="presParOf" srcId="{46D31CDD-6890-49C8-9A20-6A0DA530A8EA}" destId="{BE00D404-D268-4646-844E-E68C4B653AA8}" srcOrd="3" destOrd="0" presId="urn:microsoft.com/office/officeart/2005/8/layout/lProcess1"/>
    <dgm:cxn modelId="{D2811C23-22D4-47F2-9A0A-7590B5B5C9D6}" type="presParOf" srcId="{46D31CDD-6890-49C8-9A20-6A0DA530A8EA}" destId="{6CD87E83-F5FC-428E-B855-A934D8E11F66}" srcOrd="4" destOrd="0" presId="urn:microsoft.com/office/officeart/2005/8/layout/lProcess1"/>
    <dgm:cxn modelId="{3F8B653C-5ABF-46F9-9BA8-9B354167AE4B}" type="presParOf" srcId="{46D31CDD-6890-49C8-9A20-6A0DA530A8EA}" destId="{49CC4826-1840-4165-A650-9A597663E6F9}" srcOrd="5" destOrd="0" presId="urn:microsoft.com/office/officeart/2005/8/layout/lProcess1"/>
    <dgm:cxn modelId="{B1DE0B85-E3C6-48B1-862A-C43E43DB3A98}" type="presParOf" srcId="{46D31CDD-6890-49C8-9A20-6A0DA530A8EA}" destId="{FF5F7AE0-4255-4CA6-B1B6-A7E4CC1F3177}" srcOrd="6" destOrd="0" presId="urn:microsoft.com/office/officeart/2005/8/layout/l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8DEB31-AF47-4E32-A1ED-E51004DE4BB3}"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s-ES"/>
        </a:p>
      </dgm:t>
    </dgm:pt>
    <dgm:pt modelId="{BB93CB96-4206-4552-BF0D-0D3B713CD8F7}">
      <dgm:prSet phldrT="[Texto]" custT="1"/>
      <dgm:spPr>
        <a:solidFill>
          <a:srgbClr val="F3AA79"/>
        </a:solidFill>
      </dgm:spPr>
      <dgm:t>
        <a:bodyPr/>
        <a:lstStyle/>
        <a:p>
          <a:r>
            <a:rPr lang="ca-ES" sz="1100" b="1" noProof="0" dirty="0">
              <a:latin typeface="Arial" pitchFamily="34" charset="0"/>
              <a:cs typeface="Arial" pitchFamily="34" charset="0"/>
            </a:rPr>
            <a:t>INFORME RESUM ANUAL SOBRE RESULTATS FUNCIÓ INTERVENTORA</a:t>
          </a:r>
        </a:p>
      </dgm:t>
    </dgm:pt>
    <dgm:pt modelId="{3F7DE267-765D-4CEB-A0CF-05F4FF416C11}" type="parTrans" cxnId="{93EBDFA4-861D-4DBB-BA38-8AB42AF227C5}">
      <dgm:prSet/>
      <dgm:spPr/>
      <dgm:t>
        <a:bodyPr/>
        <a:lstStyle/>
        <a:p>
          <a:endParaRPr lang="ca-ES" sz="1100" noProof="0">
            <a:latin typeface="Arial" pitchFamily="34" charset="0"/>
            <a:cs typeface="Arial" pitchFamily="34" charset="0"/>
          </a:endParaRPr>
        </a:p>
      </dgm:t>
    </dgm:pt>
    <dgm:pt modelId="{E875F9C1-044D-481C-A5CA-2B06CB433C61}" type="sibTrans" cxnId="{93EBDFA4-861D-4DBB-BA38-8AB42AF227C5}">
      <dgm:prSet/>
      <dgm:spPr/>
      <dgm:t>
        <a:bodyPr/>
        <a:lstStyle/>
        <a:p>
          <a:endParaRPr lang="ca-ES" sz="1100" noProof="0">
            <a:latin typeface="Arial" pitchFamily="34" charset="0"/>
            <a:cs typeface="Arial" pitchFamily="34" charset="0"/>
          </a:endParaRPr>
        </a:p>
      </dgm:t>
    </dgm:pt>
    <dgm:pt modelId="{AB79315F-5B96-4EDD-BCB4-3DC3F97D729B}">
      <dgm:prSet phldrT="[Texto]" custT="1"/>
      <dgm:spPr>
        <a:solidFill>
          <a:schemeClr val="bg2"/>
        </a:solidFill>
      </dgm:spPr>
      <dgm:t>
        <a:bodyPr/>
        <a:lstStyle/>
        <a:p>
          <a:r>
            <a:rPr lang="ca-ES" sz="1100" b="1" noProof="0" dirty="0">
              <a:latin typeface="Arial" pitchFamily="34" charset="0"/>
              <a:cs typeface="Arial" pitchFamily="34" charset="0"/>
            </a:rPr>
            <a:t>DESPESES</a:t>
          </a:r>
        </a:p>
      </dgm:t>
    </dgm:pt>
    <dgm:pt modelId="{FEEEDD29-547A-45F1-B7D5-0A14641F06EF}" type="parTrans" cxnId="{1CB6C301-4072-470F-8C17-4C2C60DCFAE8}">
      <dgm:prSet/>
      <dgm:spPr/>
      <dgm:t>
        <a:bodyPr/>
        <a:lstStyle/>
        <a:p>
          <a:endParaRPr lang="ca-ES" sz="1100" noProof="0">
            <a:latin typeface="Arial" pitchFamily="34" charset="0"/>
            <a:cs typeface="Arial" pitchFamily="34" charset="0"/>
          </a:endParaRPr>
        </a:p>
      </dgm:t>
    </dgm:pt>
    <dgm:pt modelId="{3022F7A7-B0D5-4806-9C34-BE8DAB7C7E3B}" type="sibTrans" cxnId="{1CB6C301-4072-470F-8C17-4C2C60DCFAE8}">
      <dgm:prSet/>
      <dgm:spPr/>
      <dgm:t>
        <a:bodyPr/>
        <a:lstStyle/>
        <a:p>
          <a:endParaRPr lang="ca-ES" sz="1100" noProof="0">
            <a:latin typeface="Arial" pitchFamily="34" charset="0"/>
            <a:cs typeface="Arial" pitchFamily="34" charset="0"/>
          </a:endParaRPr>
        </a:p>
      </dgm:t>
    </dgm:pt>
    <dgm:pt modelId="{7006C7D9-399A-43CA-B421-EDFCEF334E89}">
      <dgm:prSet phldrT="[Texto]" custT="1"/>
      <dgm:spPr/>
      <dgm:t>
        <a:bodyPr/>
        <a:lstStyle/>
        <a:p>
          <a:r>
            <a:rPr lang="ca-ES" sz="1100" b="0" noProof="0" dirty="0">
              <a:solidFill>
                <a:schemeClr val="tx1">
                  <a:lumMod val="75000"/>
                  <a:lumOff val="25000"/>
                </a:schemeClr>
              </a:solidFill>
              <a:latin typeface="Arial" pitchFamily="34" charset="0"/>
              <a:cs typeface="Arial" pitchFamily="34" charset="0"/>
            </a:rPr>
            <a:t>Art. 27.2. Resultats obtinguts del control dels comptes a justificar i bestretes de caixa fixa.</a:t>
          </a:r>
        </a:p>
      </dgm:t>
    </dgm:pt>
    <dgm:pt modelId="{9363599E-B9CF-41FE-AF00-3011230AEAD9}" type="parTrans" cxnId="{81F368CF-7386-4B46-822C-C092EB3FE668}">
      <dgm:prSet/>
      <dgm:spPr/>
      <dgm:t>
        <a:bodyPr/>
        <a:lstStyle/>
        <a:p>
          <a:endParaRPr lang="ca-ES" sz="1100" noProof="0">
            <a:latin typeface="Arial" pitchFamily="34" charset="0"/>
            <a:cs typeface="Arial" pitchFamily="34" charset="0"/>
          </a:endParaRPr>
        </a:p>
      </dgm:t>
    </dgm:pt>
    <dgm:pt modelId="{EBE35122-EBC0-4512-886B-C85CB35BCAFE}" type="sibTrans" cxnId="{81F368CF-7386-4B46-822C-C092EB3FE668}">
      <dgm:prSet/>
      <dgm:spPr/>
      <dgm:t>
        <a:bodyPr/>
        <a:lstStyle/>
        <a:p>
          <a:endParaRPr lang="ca-ES" sz="1100" noProof="0">
            <a:latin typeface="Arial" pitchFamily="34" charset="0"/>
            <a:cs typeface="Arial" pitchFamily="34" charset="0"/>
          </a:endParaRPr>
        </a:p>
      </dgm:t>
    </dgm:pt>
    <dgm:pt modelId="{3BF70202-85F6-4618-A9E8-F9F633A0CFF7}">
      <dgm:prSet phldrT="[Texto]" custT="1"/>
      <dgm:spPr/>
      <dgm:t>
        <a:bodyPr/>
        <a:lstStyle/>
        <a:p>
          <a:r>
            <a:rPr lang="ca-ES" sz="1100" b="0" noProof="0" dirty="0">
              <a:solidFill>
                <a:schemeClr val="tx1">
                  <a:lumMod val="75000"/>
                  <a:lumOff val="25000"/>
                </a:schemeClr>
              </a:solidFill>
              <a:latin typeface="Arial" pitchFamily="34" charset="0"/>
              <a:cs typeface="Arial" pitchFamily="34" charset="0"/>
            </a:rPr>
            <a:t>Art. 15.6. Totes les resolucions adoptades pel president de l’entitat local contràries a les objeccions efectuades o, si s’escau, a l’opinió de l’òrgan competent de l’administració que tingui la tutel.la a la que s’hagi sol·licitat l’informe.</a:t>
          </a:r>
        </a:p>
      </dgm:t>
    </dgm:pt>
    <dgm:pt modelId="{53A90DFC-35AF-4BEB-A3E9-C3B504CE966E}" type="parTrans" cxnId="{69DA774B-14A9-4428-8809-0A3945D32754}">
      <dgm:prSet/>
      <dgm:spPr/>
      <dgm:t>
        <a:bodyPr/>
        <a:lstStyle/>
        <a:p>
          <a:endParaRPr lang="ca-ES" sz="1100" noProof="0">
            <a:latin typeface="Arial" pitchFamily="34" charset="0"/>
            <a:cs typeface="Arial" pitchFamily="34" charset="0"/>
          </a:endParaRPr>
        </a:p>
      </dgm:t>
    </dgm:pt>
    <dgm:pt modelId="{4A909003-F237-4D7A-AC63-9511CE9991B8}" type="sibTrans" cxnId="{69DA774B-14A9-4428-8809-0A3945D32754}">
      <dgm:prSet/>
      <dgm:spPr/>
      <dgm:t>
        <a:bodyPr/>
        <a:lstStyle/>
        <a:p>
          <a:endParaRPr lang="ca-ES" sz="1100" noProof="0">
            <a:latin typeface="Arial" pitchFamily="34" charset="0"/>
            <a:cs typeface="Arial" pitchFamily="34" charset="0"/>
          </a:endParaRPr>
        </a:p>
      </dgm:t>
    </dgm:pt>
    <dgm:pt modelId="{82EFB9F9-12BB-4837-8577-652B21AF9736}">
      <dgm:prSet phldrT="[Texto]" custT="1"/>
      <dgm:spPr>
        <a:solidFill>
          <a:schemeClr val="bg2"/>
        </a:solidFill>
      </dgm:spPr>
      <dgm:t>
        <a:bodyPr/>
        <a:lstStyle/>
        <a:p>
          <a:r>
            <a:rPr lang="ca-ES" sz="1100" b="1" noProof="0" dirty="0">
              <a:solidFill>
                <a:schemeClr val="tx1">
                  <a:lumMod val="75000"/>
                  <a:lumOff val="25000"/>
                </a:schemeClr>
              </a:solidFill>
              <a:latin typeface="Arial" pitchFamily="34" charset="0"/>
              <a:cs typeface="Arial" pitchFamily="34" charset="0"/>
            </a:rPr>
            <a:t>DISCREPÀNCIES</a:t>
          </a:r>
        </a:p>
      </dgm:t>
    </dgm:pt>
    <dgm:pt modelId="{D84338A4-B1E8-4F7A-8B58-CD74A48ED5F8}" type="parTrans" cxnId="{EDCB64F9-7A9D-42CF-898A-D8633CA4EA30}">
      <dgm:prSet/>
      <dgm:spPr/>
      <dgm:t>
        <a:bodyPr/>
        <a:lstStyle/>
        <a:p>
          <a:endParaRPr lang="ca-ES" sz="1100" noProof="0">
            <a:latin typeface="Arial" pitchFamily="34" charset="0"/>
            <a:cs typeface="Arial" pitchFamily="34" charset="0"/>
          </a:endParaRPr>
        </a:p>
      </dgm:t>
    </dgm:pt>
    <dgm:pt modelId="{8C7D53D7-9637-4235-BCDF-2DEB195CDC97}" type="sibTrans" cxnId="{EDCB64F9-7A9D-42CF-898A-D8633CA4EA30}">
      <dgm:prSet/>
      <dgm:spPr/>
      <dgm:t>
        <a:bodyPr/>
        <a:lstStyle/>
        <a:p>
          <a:endParaRPr lang="ca-ES" sz="1100" noProof="0">
            <a:latin typeface="Arial" pitchFamily="34" charset="0"/>
            <a:cs typeface="Arial" pitchFamily="34" charset="0"/>
          </a:endParaRPr>
        </a:p>
      </dgm:t>
    </dgm:pt>
    <dgm:pt modelId="{11ED9C91-5E38-475A-83B4-389FC3F9FDC3}">
      <dgm:prSet phldrT="[Texto]" custT="1"/>
      <dgm:spPr>
        <a:solidFill>
          <a:schemeClr val="bg2"/>
        </a:solidFill>
      </dgm:spPr>
      <dgm:t>
        <a:bodyPr/>
        <a:lstStyle/>
        <a:p>
          <a:r>
            <a:rPr lang="ca-ES" sz="1100" b="1" noProof="0" dirty="0">
              <a:latin typeface="Arial" pitchFamily="34" charset="0"/>
              <a:cs typeface="Arial" pitchFamily="34" charset="0"/>
            </a:rPr>
            <a:t>INGRESSOS</a:t>
          </a:r>
        </a:p>
      </dgm:t>
    </dgm:pt>
    <dgm:pt modelId="{F796B526-6F74-4B2D-AE61-192CCDB08CE7}" type="parTrans" cxnId="{6C8E8A38-5E44-4394-807E-EDF5C0B0959F}">
      <dgm:prSet/>
      <dgm:spPr/>
      <dgm:t>
        <a:bodyPr/>
        <a:lstStyle/>
        <a:p>
          <a:endParaRPr lang="ca-ES" sz="1100" noProof="0">
            <a:latin typeface="Arial" pitchFamily="34" charset="0"/>
            <a:cs typeface="Arial" pitchFamily="34" charset="0"/>
          </a:endParaRPr>
        </a:p>
      </dgm:t>
    </dgm:pt>
    <dgm:pt modelId="{9DB9F530-E892-4899-A51B-74C7AE7C0759}" type="sibTrans" cxnId="{6C8E8A38-5E44-4394-807E-EDF5C0B0959F}">
      <dgm:prSet/>
      <dgm:spPr/>
      <dgm:t>
        <a:bodyPr/>
        <a:lstStyle/>
        <a:p>
          <a:endParaRPr lang="ca-ES" sz="1100" noProof="0">
            <a:latin typeface="Arial" pitchFamily="34" charset="0"/>
            <a:cs typeface="Arial" pitchFamily="34" charset="0"/>
          </a:endParaRPr>
        </a:p>
      </dgm:t>
    </dgm:pt>
    <dgm:pt modelId="{72EF4A1D-9192-4962-998A-FBAC5E2A3FD1}">
      <dgm:prSet phldrT="[Texto]" custT="1"/>
      <dgm:spPr>
        <a:solidFill>
          <a:schemeClr val="bg2"/>
        </a:solidFill>
      </dgm:spPr>
      <dgm:t>
        <a:bodyPr/>
        <a:lstStyle/>
        <a:p>
          <a:r>
            <a:rPr lang="ca-ES" sz="1100" b="1" noProof="0" dirty="0">
              <a:solidFill>
                <a:schemeClr val="tx1">
                  <a:lumMod val="75000"/>
                  <a:lumOff val="25000"/>
                </a:schemeClr>
              </a:solidFill>
              <a:latin typeface="Arial" pitchFamily="34" charset="0"/>
              <a:cs typeface="Arial" pitchFamily="34" charset="0"/>
            </a:rPr>
            <a:t>ANOMALIES EN MATÈRIA D’INGRESSOS</a:t>
          </a:r>
        </a:p>
      </dgm:t>
    </dgm:pt>
    <dgm:pt modelId="{85036457-C2B3-4242-887F-47295F02F823}" type="parTrans" cxnId="{B7FE6313-A639-49D0-9C2D-547853278E0E}">
      <dgm:prSet/>
      <dgm:spPr/>
      <dgm:t>
        <a:bodyPr/>
        <a:lstStyle/>
        <a:p>
          <a:endParaRPr lang="ca-ES" sz="1100" noProof="0">
            <a:latin typeface="Arial" pitchFamily="34" charset="0"/>
            <a:cs typeface="Arial" pitchFamily="34" charset="0"/>
          </a:endParaRPr>
        </a:p>
      </dgm:t>
    </dgm:pt>
    <dgm:pt modelId="{FBAA6DB5-3E32-4090-9414-6141F939ACF2}" type="sibTrans" cxnId="{B7FE6313-A639-49D0-9C2D-547853278E0E}">
      <dgm:prSet/>
      <dgm:spPr/>
      <dgm:t>
        <a:bodyPr/>
        <a:lstStyle/>
        <a:p>
          <a:endParaRPr lang="ca-ES" sz="1100" noProof="0">
            <a:latin typeface="Arial" pitchFamily="34" charset="0"/>
            <a:cs typeface="Arial" pitchFamily="34" charset="0"/>
          </a:endParaRPr>
        </a:p>
      </dgm:t>
    </dgm:pt>
    <dgm:pt modelId="{54EBDDEF-2DDC-4AEC-89A3-29209FC37F64}">
      <dgm:prSet phldrT="[Texto]" custT="1"/>
      <dgm:spPr/>
      <dgm:t>
        <a:bodyPr/>
        <a:lstStyle/>
        <a:p>
          <a:r>
            <a:rPr lang="ca-ES" sz="1100" b="0" noProof="0" dirty="0">
              <a:solidFill>
                <a:schemeClr val="tx1">
                  <a:lumMod val="75000"/>
                  <a:lumOff val="25000"/>
                </a:schemeClr>
              </a:solidFill>
              <a:latin typeface="Arial" pitchFamily="34" charset="0"/>
              <a:cs typeface="Arial" pitchFamily="34" charset="0"/>
            </a:rPr>
            <a:t>Art. 15.6 Resum de les principals anomalies en matèria d’ingressos.</a:t>
          </a:r>
        </a:p>
      </dgm:t>
    </dgm:pt>
    <dgm:pt modelId="{93D16EF5-E54A-4A42-9B65-46BC82E78AC1}" type="parTrans" cxnId="{0E68320E-FCBD-4BDF-83E9-C3BF50479419}">
      <dgm:prSet/>
      <dgm:spPr/>
      <dgm:t>
        <a:bodyPr/>
        <a:lstStyle/>
        <a:p>
          <a:endParaRPr lang="ca-ES" sz="1100" noProof="0">
            <a:latin typeface="Arial" pitchFamily="34" charset="0"/>
            <a:cs typeface="Arial" pitchFamily="34" charset="0"/>
          </a:endParaRPr>
        </a:p>
      </dgm:t>
    </dgm:pt>
    <dgm:pt modelId="{4DBE37EB-56B4-40FE-8E5D-8729BCEAF10B}" type="sibTrans" cxnId="{0E68320E-FCBD-4BDF-83E9-C3BF50479419}">
      <dgm:prSet/>
      <dgm:spPr/>
      <dgm:t>
        <a:bodyPr/>
        <a:lstStyle/>
        <a:p>
          <a:endParaRPr lang="ca-ES" sz="1100" noProof="0">
            <a:latin typeface="Arial" pitchFamily="34" charset="0"/>
            <a:cs typeface="Arial" pitchFamily="34" charset="0"/>
          </a:endParaRPr>
        </a:p>
      </dgm:t>
    </dgm:pt>
    <dgm:pt modelId="{5CAE331D-9E45-4D90-B06F-8CFD8F579CF8}">
      <dgm:prSet phldrT="[Texto]" custT="1"/>
      <dgm:spPr>
        <a:solidFill>
          <a:schemeClr val="bg2"/>
        </a:solidFill>
      </dgm:spPr>
      <dgm:t>
        <a:bodyPr/>
        <a:lstStyle/>
        <a:p>
          <a:r>
            <a:rPr lang="ca-ES" sz="1000" b="1" noProof="0" dirty="0">
              <a:solidFill>
                <a:schemeClr val="tx1">
                  <a:lumMod val="75000"/>
                  <a:lumOff val="25000"/>
                </a:schemeClr>
              </a:solidFill>
              <a:latin typeface="Arial" pitchFamily="34" charset="0"/>
              <a:cs typeface="Arial" pitchFamily="34" charset="0"/>
            </a:rPr>
            <a:t>INTERVENCIÓ COMPTES JUSTIFICATIUS PAGAMENTS A JUSTIFICAR I BESTRETES DE CAIXA</a:t>
          </a:r>
        </a:p>
      </dgm:t>
    </dgm:pt>
    <dgm:pt modelId="{F8957102-AA42-4EA4-BE8D-91C69B5CA02F}" type="parTrans" cxnId="{B5D2E4A4-3542-424A-8ADC-E4248AA54EA3}">
      <dgm:prSet/>
      <dgm:spPr/>
      <dgm:t>
        <a:bodyPr/>
        <a:lstStyle/>
        <a:p>
          <a:endParaRPr lang="ca-ES" sz="1100" noProof="0">
            <a:latin typeface="Arial" pitchFamily="34" charset="0"/>
            <a:cs typeface="Arial" pitchFamily="34" charset="0"/>
          </a:endParaRPr>
        </a:p>
      </dgm:t>
    </dgm:pt>
    <dgm:pt modelId="{CBF0D72C-F17E-40F8-AB08-143959D4A98E}" type="sibTrans" cxnId="{B5D2E4A4-3542-424A-8ADC-E4248AA54EA3}">
      <dgm:prSet/>
      <dgm:spPr/>
      <dgm:t>
        <a:bodyPr/>
        <a:lstStyle/>
        <a:p>
          <a:endParaRPr lang="ca-ES" sz="1100" noProof="0">
            <a:latin typeface="Arial" pitchFamily="34" charset="0"/>
            <a:cs typeface="Arial" pitchFamily="34" charset="0"/>
          </a:endParaRPr>
        </a:p>
      </dgm:t>
    </dgm:pt>
    <dgm:pt modelId="{E0372D4D-18FA-4B51-B75F-22FDE8C4E486}">
      <dgm:prSet phldrT="[Texto]" custT="1"/>
      <dgm:spPr>
        <a:solidFill>
          <a:schemeClr val="bg2"/>
        </a:solidFill>
      </dgm:spPr>
      <dgm:t>
        <a:bodyPr/>
        <a:lstStyle/>
        <a:p>
          <a:r>
            <a:rPr lang="ca-ES" sz="1100" b="1" noProof="0" dirty="0">
              <a:solidFill>
                <a:schemeClr val="tx1">
                  <a:lumMod val="75000"/>
                  <a:lumOff val="25000"/>
                </a:schemeClr>
              </a:solidFill>
              <a:latin typeface="Arial" pitchFamily="34" charset="0"/>
              <a:cs typeface="Arial" pitchFamily="34" charset="0"/>
            </a:rPr>
            <a:t>OMISSIÓ DE LA FUNCIÓ INTERVENTORA</a:t>
          </a:r>
        </a:p>
      </dgm:t>
    </dgm:pt>
    <dgm:pt modelId="{109B826F-1BB1-42F5-A8A9-077AFD9B915C}" type="parTrans" cxnId="{6C03E5BD-65B8-4FCB-9885-58B8B90CFCE5}">
      <dgm:prSet/>
      <dgm:spPr/>
      <dgm:t>
        <a:bodyPr/>
        <a:lstStyle/>
        <a:p>
          <a:endParaRPr lang="ca-ES" sz="1100" noProof="0">
            <a:latin typeface="Arial" pitchFamily="34" charset="0"/>
            <a:cs typeface="Arial" pitchFamily="34" charset="0"/>
          </a:endParaRPr>
        </a:p>
      </dgm:t>
    </dgm:pt>
    <dgm:pt modelId="{A04490D3-E08E-4C8F-AD5E-824FC1F8680A}" type="sibTrans" cxnId="{6C03E5BD-65B8-4FCB-9885-58B8B90CFCE5}">
      <dgm:prSet/>
      <dgm:spPr/>
      <dgm:t>
        <a:bodyPr/>
        <a:lstStyle/>
        <a:p>
          <a:endParaRPr lang="ca-ES" sz="1100" noProof="0">
            <a:latin typeface="Arial" pitchFamily="34" charset="0"/>
            <a:cs typeface="Arial" pitchFamily="34" charset="0"/>
          </a:endParaRPr>
        </a:p>
      </dgm:t>
    </dgm:pt>
    <dgm:pt modelId="{AA8CB65D-D632-42AE-8A35-9E50877E59D2}">
      <dgm:prSet phldrT="[Texto]" custT="1"/>
      <dgm:spPr/>
      <dgm:t>
        <a:bodyPr/>
        <a:lstStyle/>
        <a:p>
          <a:r>
            <a:rPr lang="ca-ES" sz="1100" b="0" noProof="0" dirty="0">
              <a:solidFill>
                <a:schemeClr val="tx1">
                  <a:lumMod val="75000"/>
                  <a:lumOff val="25000"/>
                </a:schemeClr>
              </a:solidFill>
              <a:latin typeface="Arial" pitchFamily="34" charset="0"/>
              <a:cs typeface="Arial" pitchFamily="34" charset="0"/>
            </a:rPr>
            <a:t>Art. 28.2. (…) Tots els informes d’omissió de l’exercici de la funció interventora</a:t>
          </a:r>
        </a:p>
      </dgm:t>
    </dgm:pt>
    <dgm:pt modelId="{22AC53B5-3892-4055-9028-D7EE9B4A3C77}" type="parTrans" cxnId="{DDB0F5B3-AB2B-49A9-B15A-C48DC0AAD970}">
      <dgm:prSet/>
      <dgm:spPr/>
      <dgm:t>
        <a:bodyPr/>
        <a:lstStyle/>
        <a:p>
          <a:endParaRPr lang="ca-ES" sz="1100" noProof="0">
            <a:latin typeface="Arial" pitchFamily="34" charset="0"/>
            <a:cs typeface="Arial" pitchFamily="34" charset="0"/>
          </a:endParaRPr>
        </a:p>
      </dgm:t>
    </dgm:pt>
    <dgm:pt modelId="{64471AC8-D50A-4558-A087-CA4AA1F3FA84}" type="sibTrans" cxnId="{DDB0F5B3-AB2B-49A9-B15A-C48DC0AAD970}">
      <dgm:prSet/>
      <dgm:spPr/>
      <dgm:t>
        <a:bodyPr/>
        <a:lstStyle/>
        <a:p>
          <a:endParaRPr lang="ca-ES" sz="1100" noProof="0">
            <a:latin typeface="Arial" pitchFamily="34" charset="0"/>
            <a:cs typeface="Arial" pitchFamily="34" charset="0"/>
          </a:endParaRPr>
        </a:p>
      </dgm:t>
    </dgm:pt>
    <dgm:pt modelId="{59D2E708-696C-4762-8937-9C9F44FDCC07}" type="pres">
      <dgm:prSet presAssocID="{288DEB31-AF47-4E32-A1ED-E51004DE4BB3}" presName="hierChild1" presStyleCnt="0">
        <dgm:presLayoutVars>
          <dgm:orgChart val="1"/>
          <dgm:chPref val="1"/>
          <dgm:dir/>
          <dgm:animOne val="branch"/>
          <dgm:animLvl val="lvl"/>
          <dgm:resizeHandles/>
        </dgm:presLayoutVars>
      </dgm:prSet>
      <dgm:spPr/>
      <dgm:t>
        <a:bodyPr/>
        <a:lstStyle/>
        <a:p>
          <a:endParaRPr lang="ca-ES"/>
        </a:p>
      </dgm:t>
    </dgm:pt>
    <dgm:pt modelId="{A907E1EE-3547-44BB-B28A-CBFC1F76E34D}" type="pres">
      <dgm:prSet presAssocID="{BB93CB96-4206-4552-BF0D-0D3B713CD8F7}" presName="hierRoot1" presStyleCnt="0">
        <dgm:presLayoutVars>
          <dgm:hierBranch val="init"/>
        </dgm:presLayoutVars>
      </dgm:prSet>
      <dgm:spPr/>
    </dgm:pt>
    <dgm:pt modelId="{FF99D91F-DF55-4758-8422-285945931157}" type="pres">
      <dgm:prSet presAssocID="{BB93CB96-4206-4552-BF0D-0D3B713CD8F7}" presName="rootComposite1" presStyleCnt="0"/>
      <dgm:spPr/>
    </dgm:pt>
    <dgm:pt modelId="{E6DFB319-2CA4-4C6F-9002-98F452BCFBBA}" type="pres">
      <dgm:prSet presAssocID="{BB93CB96-4206-4552-BF0D-0D3B713CD8F7}" presName="rootText1" presStyleLbl="node0" presStyleIdx="0" presStyleCnt="1" custScaleX="68319">
        <dgm:presLayoutVars>
          <dgm:chPref val="3"/>
        </dgm:presLayoutVars>
      </dgm:prSet>
      <dgm:spPr/>
      <dgm:t>
        <a:bodyPr/>
        <a:lstStyle/>
        <a:p>
          <a:endParaRPr lang="ca-ES"/>
        </a:p>
      </dgm:t>
    </dgm:pt>
    <dgm:pt modelId="{3272DE35-F01D-41EE-ABD3-38B9BF315143}" type="pres">
      <dgm:prSet presAssocID="{BB93CB96-4206-4552-BF0D-0D3B713CD8F7}" presName="rootConnector1" presStyleLbl="node1" presStyleIdx="0" presStyleCnt="0"/>
      <dgm:spPr/>
      <dgm:t>
        <a:bodyPr/>
        <a:lstStyle/>
        <a:p>
          <a:endParaRPr lang="ca-ES"/>
        </a:p>
      </dgm:t>
    </dgm:pt>
    <dgm:pt modelId="{8B8A54D5-FC77-49A9-8F7D-724BC3D90F97}" type="pres">
      <dgm:prSet presAssocID="{BB93CB96-4206-4552-BF0D-0D3B713CD8F7}" presName="hierChild2" presStyleCnt="0"/>
      <dgm:spPr/>
    </dgm:pt>
    <dgm:pt modelId="{55EA699C-1D28-464D-A008-B19FFFBDBF87}" type="pres">
      <dgm:prSet presAssocID="{FEEEDD29-547A-45F1-B7D5-0A14641F06EF}" presName="Name64" presStyleLbl="parChTrans1D2" presStyleIdx="0" presStyleCnt="2"/>
      <dgm:spPr/>
      <dgm:t>
        <a:bodyPr/>
        <a:lstStyle/>
        <a:p>
          <a:endParaRPr lang="ca-ES"/>
        </a:p>
      </dgm:t>
    </dgm:pt>
    <dgm:pt modelId="{85F8FDA9-94C6-4EB5-9034-0CAF79D1E897}" type="pres">
      <dgm:prSet presAssocID="{AB79315F-5B96-4EDD-BCB4-3DC3F97D729B}" presName="hierRoot2" presStyleCnt="0">
        <dgm:presLayoutVars>
          <dgm:hierBranch val="init"/>
        </dgm:presLayoutVars>
      </dgm:prSet>
      <dgm:spPr/>
    </dgm:pt>
    <dgm:pt modelId="{EF9F1A6E-8076-4CC3-8BED-EA3C667411AF}" type="pres">
      <dgm:prSet presAssocID="{AB79315F-5B96-4EDD-BCB4-3DC3F97D729B}" presName="rootComposite" presStyleCnt="0"/>
      <dgm:spPr/>
    </dgm:pt>
    <dgm:pt modelId="{28229678-EFCF-47DC-A5E8-2163409BC0F5}" type="pres">
      <dgm:prSet presAssocID="{AB79315F-5B96-4EDD-BCB4-3DC3F97D729B}" presName="rootText" presStyleLbl="node2" presStyleIdx="0" presStyleCnt="2" custScaleX="59241">
        <dgm:presLayoutVars>
          <dgm:chPref val="3"/>
        </dgm:presLayoutVars>
      </dgm:prSet>
      <dgm:spPr/>
      <dgm:t>
        <a:bodyPr/>
        <a:lstStyle/>
        <a:p>
          <a:endParaRPr lang="ca-ES"/>
        </a:p>
      </dgm:t>
    </dgm:pt>
    <dgm:pt modelId="{01887354-12E1-478F-A677-4992EF8B9785}" type="pres">
      <dgm:prSet presAssocID="{AB79315F-5B96-4EDD-BCB4-3DC3F97D729B}" presName="rootConnector" presStyleLbl="node2" presStyleIdx="0" presStyleCnt="2"/>
      <dgm:spPr/>
      <dgm:t>
        <a:bodyPr/>
        <a:lstStyle/>
        <a:p>
          <a:endParaRPr lang="ca-ES"/>
        </a:p>
      </dgm:t>
    </dgm:pt>
    <dgm:pt modelId="{6774416D-A78E-4C67-9C3F-A0BFAF6B5F54}" type="pres">
      <dgm:prSet presAssocID="{AB79315F-5B96-4EDD-BCB4-3DC3F97D729B}" presName="hierChild4" presStyleCnt="0"/>
      <dgm:spPr/>
    </dgm:pt>
    <dgm:pt modelId="{30B96018-D1CB-4245-8570-2BA4B0FCEDDB}" type="pres">
      <dgm:prSet presAssocID="{D84338A4-B1E8-4F7A-8B58-CD74A48ED5F8}" presName="Name64" presStyleLbl="parChTrans1D3" presStyleIdx="0" presStyleCnt="4"/>
      <dgm:spPr/>
      <dgm:t>
        <a:bodyPr/>
        <a:lstStyle/>
        <a:p>
          <a:endParaRPr lang="ca-ES"/>
        </a:p>
      </dgm:t>
    </dgm:pt>
    <dgm:pt modelId="{0D766914-67BA-49EC-B256-5E3A6C66353B}" type="pres">
      <dgm:prSet presAssocID="{82EFB9F9-12BB-4837-8577-652B21AF9736}" presName="hierRoot2" presStyleCnt="0">
        <dgm:presLayoutVars>
          <dgm:hierBranch val="init"/>
        </dgm:presLayoutVars>
      </dgm:prSet>
      <dgm:spPr/>
    </dgm:pt>
    <dgm:pt modelId="{05B5E988-4014-4F1A-B720-471DC883CACD}" type="pres">
      <dgm:prSet presAssocID="{82EFB9F9-12BB-4837-8577-652B21AF9736}" presName="rootComposite" presStyleCnt="0"/>
      <dgm:spPr/>
    </dgm:pt>
    <dgm:pt modelId="{D61FF474-67B9-47A3-A06E-71232F6A1858}" type="pres">
      <dgm:prSet presAssocID="{82EFB9F9-12BB-4837-8577-652B21AF9736}" presName="rootText" presStyleLbl="node3" presStyleIdx="0" presStyleCnt="4" custScaleX="67221" custScaleY="94672">
        <dgm:presLayoutVars>
          <dgm:chPref val="3"/>
        </dgm:presLayoutVars>
      </dgm:prSet>
      <dgm:spPr/>
      <dgm:t>
        <a:bodyPr/>
        <a:lstStyle/>
        <a:p>
          <a:endParaRPr lang="ca-ES"/>
        </a:p>
      </dgm:t>
    </dgm:pt>
    <dgm:pt modelId="{4CC71F95-F71D-46BF-8C56-C3E8E816D62C}" type="pres">
      <dgm:prSet presAssocID="{82EFB9F9-12BB-4837-8577-652B21AF9736}" presName="rootConnector" presStyleLbl="node3" presStyleIdx="0" presStyleCnt="4"/>
      <dgm:spPr/>
      <dgm:t>
        <a:bodyPr/>
        <a:lstStyle/>
        <a:p>
          <a:endParaRPr lang="ca-ES"/>
        </a:p>
      </dgm:t>
    </dgm:pt>
    <dgm:pt modelId="{0C66ACBF-6AA3-49B7-9431-0213C07951F2}" type="pres">
      <dgm:prSet presAssocID="{82EFB9F9-12BB-4837-8577-652B21AF9736}" presName="hierChild4" presStyleCnt="0"/>
      <dgm:spPr/>
    </dgm:pt>
    <dgm:pt modelId="{DA9B45ED-215F-4B08-ABCF-F89697BF455E}" type="pres">
      <dgm:prSet presAssocID="{53A90DFC-35AF-4BEB-A3E9-C3B504CE966E}" presName="Name64" presStyleLbl="parChTrans1D4" presStyleIdx="0" presStyleCnt="4"/>
      <dgm:spPr/>
      <dgm:t>
        <a:bodyPr/>
        <a:lstStyle/>
        <a:p>
          <a:endParaRPr lang="ca-ES"/>
        </a:p>
      </dgm:t>
    </dgm:pt>
    <dgm:pt modelId="{A1704A2C-1173-4585-AEFC-52E2CCBFBE4A}" type="pres">
      <dgm:prSet presAssocID="{3BF70202-85F6-4618-A9E8-F9F633A0CFF7}" presName="hierRoot2" presStyleCnt="0">
        <dgm:presLayoutVars>
          <dgm:hierBranch val="init"/>
        </dgm:presLayoutVars>
      </dgm:prSet>
      <dgm:spPr/>
    </dgm:pt>
    <dgm:pt modelId="{5FB3D354-C9EB-4855-BD00-05BE38EA56B3}" type="pres">
      <dgm:prSet presAssocID="{3BF70202-85F6-4618-A9E8-F9F633A0CFF7}" presName="rootComposite" presStyleCnt="0"/>
      <dgm:spPr/>
    </dgm:pt>
    <dgm:pt modelId="{9DED8FFB-6948-4A1D-90A9-718F4A078114}" type="pres">
      <dgm:prSet presAssocID="{3BF70202-85F6-4618-A9E8-F9F633A0CFF7}" presName="rootText" presStyleLbl="node4" presStyleIdx="0" presStyleCnt="4" custScaleX="223701" custScaleY="87812">
        <dgm:presLayoutVars>
          <dgm:chPref val="3"/>
        </dgm:presLayoutVars>
      </dgm:prSet>
      <dgm:spPr/>
      <dgm:t>
        <a:bodyPr/>
        <a:lstStyle/>
        <a:p>
          <a:endParaRPr lang="ca-ES"/>
        </a:p>
      </dgm:t>
    </dgm:pt>
    <dgm:pt modelId="{9CDE7013-82D2-4DBB-B120-FE96E093AAE5}" type="pres">
      <dgm:prSet presAssocID="{3BF70202-85F6-4618-A9E8-F9F633A0CFF7}" presName="rootConnector" presStyleLbl="node4" presStyleIdx="0" presStyleCnt="4"/>
      <dgm:spPr/>
      <dgm:t>
        <a:bodyPr/>
        <a:lstStyle/>
        <a:p>
          <a:endParaRPr lang="ca-ES"/>
        </a:p>
      </dgm:t>
    </dgm:pt>
    <dgm:pt modelId="{9B34398E-FF0E-4676-A915-DF54EBEF7DC5}" type="pres">
      <dgm:prSet presAssocID="{3BF70202-85F6-4618-A9E8-F9F633A0CFF7}" presName="hierChild4" presStyleCnt="0"/>
      <dgm:spPr/>
    </dgm:pt>
    <dgm:pt modelId="{B59366B2-B8F4-49B5-8CE1-8040E70CCA3B}" type="pres">
      <dgm:prSet presAssocID="{3BF70202-85F6-4618-A9E8-F9F633A0CFF7}" presName="hierChild5" presStyleCnt="0"/>
      <dgm:spPr/>
    </dgm:pt>
    <dgm:pt modelId="{05EA097A-E366-40E1-A3EC-5CA94BCEA289}" type="pres">
      <dgm:prSet presAssocID="{82EFB9F9-12BB-4837-8577-652B21AF9736}" presName="hierChild5" presStyleCnt="0"/>
      <dgm:spPr/>
    </dgm:pt>
    <dgm:pt modelId="{5DAE0F07-391A-48D3-890A-850E50DFC328}" type="pres">
      <dgm:prSet presAssocID="{109B826F-1BB1-42F5-A8A9-077AFD9B915C}" presName="Name64" presStyleLbl="parChTrans1D3" presStyleIdx="1" presStyleCnt="4"/>
      <dgm:spPr/>
      <dgm:t>
        <a:bodyPr/>
        <a:lstStyle/>
        <a:p>
          <a:endParaRPr lang="ca-ES"/>
        </a:p>
      </dgm:t>
    </dgm:pt>
    <dgm:pt modelId="{353C7E36-E1CE-45EF-868E-499929A069D3}" type="pres">
      <dgm:prSet presAssocID="{E0372D4D-18FA-4B51-B75F-22FDE8C4E486}" presName="hierRoot2" presStyleCnt="0">
        <dgm:presLayoutVars>
          <dgm:hierBranch val="init"/>
        </dgm:presLayoutVars>
      </dgm:prSet>
      <dgm:spPr/>
    </dgm:pt>
    <dgm:pt modelId="{3E45469D-80C9-4EFC-9EE3-C3235B7970EF}" type="pres">
      <dgm:prSet presAssocID="{E0372D4D-18FA-4B51-B75F-22FDE8C4E486}" presName="rootComposite" presStyleCnt="0"/>
      <dgm:spPr/>
    </dgm:pt>
    <dgm:pt modelId="{03E00961-9754-48D2-9E1D-118E354997E0}" type="pres">
      <dgm:prSet presAssocID="{E0372D4D-18FA-4B51-B75F-22FDE8C4E486}" presName="rootText" presStyleLbl="node3" presStyleIdx="1" presStyleCnt="4" custScaleX="67221" custScaleY="94672">
        <dgm:presLayoutVars>
          <dgm:chPref val="3"/>
        </dgm:presLayoutVars>
      </dgm:prSet>
      <dgm:spPr/>
      <dgm:t>
        <a:bodyPr/>
        <a:lstStyle/>
        <a:p>
          <a:endParaRPr lang="ca-ES"/>
        </a:p>
      </dgm:t>
    </dgm:pt>
    <dgm:pt modelId="{0A359127-C21C-485C-9874-D080AA9A721F}" type="pres">
      <dgm:prSet presAssocID="{E0372D4D-18FA-4B51-B75F-22FDE8C4E486}" presName="rootConnector" presStyleLbl="node3" presStyleIdx="1" presStyleCnt="4"/>
      <dgm:spPr/>
      <dgm:t>
        <a:bodyPr/>
        <a:lstStyle/>
        <a:p>
          <a:endParaRPr lang="ca-ES"/>
        </a:p>
      </dgm:t>
    </dgm:pt>
    <dgm:pt modelId="{09BD2F03-F564-4F87-9050-3E1D65A4734D}" type="pres">
      <dgm:prSet presAssocID="{E0372D4D-18FA-4B51-B75F-22FDE8C4E486}" presName="hierChild4" presStyleCnt="0"/>
      <dgm:spPr/>
    </dgm:pt>
    <dgm:pt modelId="{826476D6-F123-47B9-A626-33FF524AD910}" type="pres">
      <dgm:prSet presAssocID="{22AC53B5-3892-4055-9028-D7EE9B4A3C77}" presName="Name64" presStyleLbl="parChTrans1D4" presStyleIdx="1" presStyleCnt="4"/>
      <dgm:spPr/>
      <dgm:t>
        <a:bodyPr/>
        <a:lstStyle/>
        <a:p>
          <a:endParaRPr lang="ca-ES"/>
        </a:p>
      </dgm:t>
    </dgm:pt>
    <dgm:pt modelId="{8DC5006E-A108-4369-8232-EAF279D149F9}" type="pres">
      <dgm:prSet presAssocID="{AA8CB65D-D632-42AE-8A35-9E50877E59D2}" presName="hierRoot2" presStyleCnt="0">
        <dgm:presLayoutVars>
          <dgm:hierBranch val="init"/>
        </dgm:presLayoutVars>
      </dgm:prSet>
      <dgm:spPr/>
    </dgm:pt>
    <dgm:pt modelId="{E8E5E2B8-3E1D-4644-96D9-CB12415707D5}" type="pres">
      <dgm:prSet presAssocID="{AA8CB65D-D632-42AE-8A35-9E50877E59D2}" presName="rootComposite" presStyleCnt="0"/>
      <dgm:spPr/>
    </dgm:pt>
    <dgm:pt modelId="{6916F821-280D-4188-916D-7AF5B218558C}" type="pres">
      <dgm:prSet presAssocID="{AA8CB65D-D632-42AE-8A35-9E50877E59D2}" presName="rootText" presStyleLbl="node4" presStyleIdx="1" presStyleCnt="4" custScaleX="223701" custScaleY="87812">
        <dgm:presLayoutVars>
          <dgm:chPref val="3"/>
        </dgm:presLayoutVars>
      </dgm:prSet>
      <dgm:spPr/>
      <dgm:t>
        <a:bodyPr/>
        <a:lstStyle/>
        <a:p>
          <a:endParaRPr lang="ca-ES"/>
        </a:p>
      </dgm:t>
    </dgm:pt>
    <dgm:pt modelId="{AA4458E8-D924-49EC-A335-539CAA18D54B}" type="pres">
      <dgm:prSet presAssocID="{AA8CB65D-D632-42AE-8A35-9E50877E59D2}" presName="rootConnector" presStyleLbl="node4" presStyleIdx="1" presStyleCnt="4"/>
      <dgm:spPr/>
      <dgm:t>
        <a:bodyPr/>
        <a:lstStyle/>
        <a:p>
          <a:endParaRPr lang="ca-ES"/>
        </a:p>
      </dgm:t>
    </dgm:pt>
    <dgm:pt modelId="{624B7CD4-B988-41B1-8C26-7255EB886A13}" type="pres">
      <dgm:prSet presAssocID="{AA8CB65D-D632-42AE-8A35-9E50877E59D2}" presName="hierChild4" presStyleCnt="0"/>
      <dgm:spPr/>
    </dgm:pt>
    <dgm:pt modelId="{795FEA73-53DD-4C94-84F8-0348C421E0D2}" type="pres">
      <dgm:prSet presAssocID="{AA8CB65D-D632-42AE-8A35-9E50877E59D2}" presName="hierChild5" presStyleCnt="0"/>
      <dgm:spPr/>
    </dgm:pt>
    <dgm:pt modelId="{50F9A40A-E294-4EA8-B373-03BC32EBEE47}" type="pres">
      <dgm:prSet presAssocID="{E0372D4D-18FA-4B51-B75F-22FDE8C4E486}" presName="hierChild5" presStyleCnt="0"/>
      <dgm:spPr/>
    </dgm:pt>
    <dgm:pt modelId="{5082A62B-A09E-4E51-9B7A-57EC6A20EB92}" type="pres">
      <dgm:prSet presAssocID="{F8957102-AA42-4EA4-BE8D-91C69B5CA02F}" presName="Name64" presStyleLbl="parChTrans1D3" presStyleIdx="2" presStyleCnt="4"/>
      <dgm:spPr/>
      <dgm:t>
        <a:bodyPr/>
        <a:lstStyle/>
        <a:p>
          <a:endParaRPr lang="ca-ES"/>
        </a:p>
      </dgm:t>
    </dgm:pt>
    <dgm:pt modelId="{C7C36332-59B6-44D7-9113-D3A17B182AB2}" type="pres">
      <dgm:prSet presAssocID="{5CAE331D-9E45-4D90-B06F-8CFD8F579CF8}" presName="hierRoot2" presStyleCnt="0">
        <dgm:presLayoutVars>
          <dgm:hierBranch val="init"/>
        </dgm:presLayoutVars>
      </dgm:prSet>
      <dgm:spPr/>
    </dgm:pt>
    <dgm:pt modelId="{4FC6E6AA-9236-4042-87E2-48D3BD9703A4}" type="pres">
      <dgm:prSet presAssocID="{5CAE331D-9E45-4D90-B06F-8CFD8F579CF8}" presName="rootComposite" presStyleCnt="0"/>
      <dgm:spPr/>
    </dgm:pt>
    <dgm:pt modelId="{B10CBBD4-752E-45B4-9F0C-96766F096BA5}" type="pres">
      <dgm:prSet presAssocID="{5CAE331D-9E45-4D90-B06F-8CFD8F579CF8}" presName="rootText" presStyleLbl="node3" presStyleIdx="2" presStyleCnt="4" custScaleX="67221" custScaleY="94672">
        <dgm:presLayoutVars>
          <dgm:chPref val="3"/>
        </dgm:presLayoutVars>
      </dgm:prSet>
      <dgm:spPr/>
      <dgm:t>
        <a:bodyPr/>
        <a:lstStyle/>
        <a:p>
          <a:endParaRPr lang="ca-ES"/>
        </a:p>
      </dgm:t>
    </dgm:pt>
    <dgm:pt modelId="{E4291995-5C6E-443C-B1C1-2386D453D956}" type="pres">
      <dgm:prSet presAssocID="{5CAE331D-9E45-4D90-B06F-8CFD8F579CF8}" presName="rootConnector" presStyleLbl="node3" presStyleIdx="2" presStyleCnt="4"/>
      <dgm:spPr/>
      <dgm:t>
        <a:bodyPr/>
        <a:lstStyle/>
        <a:p>
          <a:endParaRPr lang="ca-ES"/>
        </a:p>
      </dgm:t>
    </dgm:pt>
    <dgm:pt modelId="{F0A74DED-68DE-499B-86B7-D6E4E37E7EEB}" type="pres">
      <dgm:prSet presAssocID="{5CAE331D-9E45-4D90-B06F-8CFD8F579CF8}" presName="hierChild4" presStyleCnt="0"/>
      <dgm:spPr/>
    </dgm:pt>
    <dgm:pt modelId="{F836072E-AF23-40C0-AB95-4BBCD2011823}" type="pres">
      <dgm:prSet presAssocID="{9363599E-B9CF-41FE-AF00-3011230AEAD9}" presName="Name64" presStyleLbl="parChTrans1D4" presStyleIdx="2" presStyleCnt="4"/>
      <dgm:spPr/>
      <dgm:t>
        <a:bodyPr/>
        <a:lstStyle/>
        <a:p>
          <a:endParaRPr lang="ca-ES"/>
        </a:p>
      </dgm:t>
    </dgm:pt>
    <dgm:pt modelId="{5F837572-72D0-4594-B3A4-81E1799CA26A}" type="pres">
      <dgm:prSet presAssocID="{7006C7D9-399A-43CA-B421-EDFCEF334E89}" presName="hierRoot2" presStyleCnt="0">
        <dgm:presLayoutVars>
          <dgm:hierBranch val="init"/>
        </dgm:presLayoutVars>
      </dgm:prSet>
      <dgm:spPr/>
    </dgm:pt>
    <dgm:pt modelId="{FC28D459-38C0-4786-9669-287E2C0738A5}" type="pres">
      <dgm:prSet presAssocID="{7006C7D9-399A-43CA-B421-EDFCEF334E89}" presName="rootComposite" presStyleCnt="0"/>
      <dgm:spPr/>
    </dgm:pt>
    <dgm:pt modelId="{90DA8D07-C4F5-4F70-9555-C997D702065B}" type="pres">
      <dgm:prSet presAssocID="{7006C7D9-399A-43CA-B421-EDFCEF334E89}" presName="rootText" presStyleLbl="node4" presStyleIdx="2" presStyleCnt="4" custScaleX="223701" custScaleY="87812">
        <dgm:presLayoutVars>
          <dgm:chPref val="3"/>
        </dgm:presLayoutVars>
      </dgm:prSet>
      <dgm:spPr/>
      <dgm:t>
        <a:bodyPr/>
        <a:lstStyle/>
        <a:p>
          <a:endParaRPr lang="ca-ES"/>
        </a:p>
      </dgm:t>
    </dgm:pt>
    <dgm:pt modelId="{05C9387A-B7F5-47CE-AF9B-76D57B599DA1}" type="pres">
      <dgm:prSet presAssocID="{7006C7D9-399A-43CA-B421-EDFCEF334E89}" presName="rootConnector" presStyleLbl="node4" presStyleIdx="2" presStyleCnt="4"/>
      <dgm:spPr/>
      <dgm:t>
        <a:bodyPr/>
        <a:lstStyle/>
        <a:p>
          <a:endParaRPr lang="ca-ES"/>
        </a:p>
      </dgm:t>
    </dgm:pt>
    <dgm:pt modelId="{78E0E2C4-3E75-45C1-A0C2-586D0B7E9014}" type="pres">
      <dgm:prSet presAssocID="{7006C7D9-399A-43CA-B421-EDFCEF334E89}" presName="hierChild4" presStyleCnt="0"/>
      <dgm:spPr/>
    </dgm:pt>
    <dgm:pt modelId="{FA97307D-8E17-4FA5-880F-7C8833B7F095}" type="pres">
      <dgm:prSet presAssocID="{7006C7D9-399A-43CA-B421-EDFCEF334E89}" presName="hierChild5" presStyleCnt="0"/>
      <dgm:spPr/>
    </dgm:pt>
    <dgm:pt modelId="{9CB79569-BEC2-4FDF-995B-8F8E90CEB891}" type="pres">
      <dgm:prSet presAssocID="{5CAE331D-9E45-4D90-B06F-8CFD8F579CF8}" presName="hierChild5" presStyleCnt="0"/>
      <dgm:spPr/>
    </dgm:pt>
    <dgm:pt modelId="{341F8A71-0B85-4BE3-BECF-0D76A143ADFF}" type="pres">
      <dgm:prSet presAssocID="{AB79315F-5B96-4EDD-BCB4-3DC3F97D729B}" presName="hierChild5" presStyleCnt="0"/>
      <dgm:spPr/>
    </dgm:pt>
    <dgm:pt modelId="{4EDCDAD5-9862-4EA8-8DB6-1D5D0D9256FB}" type="pres">
      <dgm:prSet presAssocID="{F796B526-6F74-4B2D-AE61-192CCDB08CE7}" presName="Name64" presStyleLbl="parChTrans1D2" presStyleIdx="1" presStyleCnt="2"/>
      <dgm:spPr/>
      <dgm:t>
        <a:bodyPr/>
        <a:lstStyle/>
        <a:p>
          <a:endParaRPr lang="ca-ES"/>
        </a:p>
      </dgm:t>
    </dgm:pt>
    <dgm:pt modelId="{3FECB443-F67C-4BF5-8439-8640E0C42DFC}" type="pres">
      <dgm:prSet presAssocID="{11ED9C91-5E38-475A-83B4-389FC3F9FDC3}" presName="hierRoot2" presStyleCnt="0">
        <dgm:presLayoutVars>
          <dgm:hierBranch val="init"/>
        </dgm:presLayoutVars>
      </dgm:prSet>
      <dgm:spPr/>
    </dgm:pt>
    <dgm:pt modelId="{FC2DCE04-6B28-4532-A2AE-64A73A0431E7}" type="pres">
      <dgm:prSet presAssocID="{11ED9C91-5E38-475A-83B4-389FC3F9FDC3}" presName="rootComposite" presStyleCnt="0"/>
      <dgm:spPr/>
    </dgm:pt>
    <dgm:pt modelId="{DF7DF28E-5145-4052-9C52-2722B7771480}" type="pres">
      <dgm:prSet presAssocID="{11ED9C91-5E38-475A-83B4-389FC3F9FDC3}" presName="rootText" presStyleLbl="node2" presStyleIdx="1" presStyleCnt="2" custScaleX="59241">
        <dgm:presLayoutVars>
          <dgm:chPref val="3"/>
        </dgm:presLayoutVars>
      </dgm:prSet>
      <dgm:spPr/>
      <dgm:t>
        <a:bodyPr/>
        <a:lstStyle/>
        <a:p>
          <a:endParaRPr lang="ca-ES"/>
        </a:p>
      </dgm:t>
    </dgm:pt>
    <dgm:pt modelId="{05E948EC-6B45-4BD6-8E82-FD6B9ADD81C2}" type="pres">
      <dgm:prSet presAssocID="{11ED9C91-5E38-475A-83B4-389FC3F9FDC3}" presName="rootConnector" presStyleLbl="node2" presStyleIdx="1" presStyleCnt="2"/>
      <dgm:spPr/>
      <dgm:t>
        <a:bodyPr/>
        <a:lstStyle/>
        <a:p>
          <a:endParaRPr lang="ca-ES"/>
        </a:p>
      </dgm:t>
    </dgm:pt>
    <dgm:pt modelId="{0C9F26C1-7BAA-400A-B38C-8DD16E67B282}" type="pres">
      <dgm:prSet presAssocID="{11ED9C91-5E38-475A-83B4-389FC3F9FDC3}" presName="hierChild4" presStyleCnt="0"/>
      <dgm:spPr/>
    </dgm:pt>
    <dgm:pt modelId="{73E23B18-A8D3-49F1-915B-C890739AD15E}" type="pres">
      <dgm:prSet presAssocID="{85036457-C2B3-4242-887F-47295F02F823}" presName="Name64" presStyleLbl="parChTrans1D3" presStyleIdx="3" presStyleCnt="4"/>
      <dgm:spPr/>
      <dgm:t>
        <a:bodyPr/>
        <a:lstStyle/>
        <a:p>
          <a:endParaRPr lang="ca-ES"/>
        </a:p>
      </dgm:t>
    </dgm:pt>
    <dgm:pt modelId="{851BC784-376C-426B-94BD-01615ED9EB31}" type="pres">
      <dgm:prSet presAssocID="{72EF4A1D-9192-4962-998A-FBAC5E2A3FD1}" presName="hierRoot2" presStyleCnt="0">
        <dgm:presLayoutVars>
          <dgm:hierBranch val="init"/>
        </dgm:presLayoutVars>
      </dgm:prSet>
      <dgm:spPr/>
    </dgm:pt>
    <dgm:pt modelId="{869379FF-A5D8-4E5A-8B3C-DD3CD323ECEA}" type="pres">
      <dgm:prSet presAssocID="{72EF4A1D-9192-4962-998A-FBAC5E2A3FD1}" presName="rootComposite" presStyleCnt="0"/>
      <dgm:spPr/>
    </dgm:pt>
    <dgm:pt modelId="{6B4C18BE-9737-4586-906B-BE49F7F95159}" type="pres">
      <dgm:prSet presAssocID="{72EF4A1D-9192-4962-998A-FBAC5E2A3FD1}" presName="rootText" presStyleLbl="node3" presStyleIdx="3" presStyleCnt="4" custScaleX="67221" custScaleY="94672">
        <dgm:presLayoutVars>
          <dgm:chPref val="3"/>
        </dgm:presLayoutVars>
      </dgm:prSet>
      <dgm:spPr/>
      <dgm:t>
        <a:bodyPr/>
        <a:lstStyle/>
        <a:p>
          <a:endParaRPr lang="ca-ES"/>
        </a:p>
      </dgm:t>
    </dgm:pt>
    <dgm:pt modelId="{232B230A-99D1-4A18-98CC-276C36AB3550}" type="pres">
      <dgm:prSet presAssocID="{72EF4A1D-9192-4962-998A-FBAC5E2A3FD1}" presName="rootConnector" presStyleLbl="node3" presStyleIdx="3" presStyleCnt="4"/>
      <dgm:spPr/>
      <dgm:t>
        <a:bodyPr/>
        <a:lstStyle/>
        <a:p>
          <a:endParaRPr lang="ca-ES"/>
        </a:p>
      </dgm:t>
    </dgm:pt>
    <dgm:pt modelId="{38644958-F2D4-4F9E-A7EE-FCDEF5611BF0}" type="pres">
      <dgm:prSet presAssocID="{72EF4A1D-9192-4962-998A-FBAC5E2A3FD1}" presName="hierChild4" presStyleCnt="0"/>
      <dgm:spPr/>
    </dgm:pt>
    <dgm:pt modelId="{6AF18C45-C3D6-47E3-BD6F-A14A0E452075}" type="pres">
      <dgm:prSet presAssocID="{93D16EF5-E54A-4A42-9B65-46BC82E78AC1}" presName="Name64" presStyleLbl="parChTrans1D4" presStyleIdx="3" presStyleCnt="4"/>
      <dgm:spPr/>
      <dgm:t>
        <a:bodyPr/>
        <a:lstStyle/>
        <a:p>
          <a:endParaRPr lang="ca-ES"/>
        </a:p>
      </dgm:t>
    </dgm:pt>
    <dgm:pt modelId="{CF390ADF-A210-4B7D-BA07-DDBF1004AABD}" type="pres">
      <dgm:prSet presAssocID="{54EBDDEF-2DDC-4AEC-89A3-29209FC37F64}" presName="hierRoot2" presStyleCnt="0">
        <dgm:presLayoutVars>
          <dgm:hierBranch val="init"/>
        </dgm:presLayoutVars>
      </dgm:prSet>
      <dgm:spPr/>
    </dgm:pt>
    <dgm:pt modelId="{A4A0CD01-595B-4509-9C6A-8CB43E262943}" type="pres">
      <dgm:prSet presAssocID="{54EBDDEF-2DDC-4AEC-89A3-29209FC37F64}" presName="rootComposite" presStyleCnt="0"/>
      <dgm:spPr/>
    </dgm:pt>
    <dgm:pt modelId="{A122A8FC-6340-4D23-ADC9-5BDA2117CF0D}" type="pres">
      <dgm:prSet presAssocID="{54EBDDEF-2DDC-4AEC-89A3-29209FC37F64}" presName="rootText" presStyleLbl="node4" presStyleIdx="3" presStyleCnt="4" custScaleX="223701" custScaleY="87812">
        <dgm:presLayoutVars>
          <dgm:chPref val="3"/>
        </dgm:presLayoutVars>
      </dgm:prSet>
      <dgm:spPr/>
      <dgm:t>
        <a:bodyPr/>
        <a:lstStyle/>
        <a:p>
          <a:endParaRPr lang="ca-ES"/>
        </a:p>
      </dgm:t>
    </dgm:pt>
    <dgm:pt modelId="{D70BEE62-D8B0-4096-8262-6F04D9514391}" type="pres">
      <dgm:prSet presAssocID="{54EBDDEF-2DDC-4AEC-89A3-29209FC37F64}" presName="rootConnector" presStyleLbl="node4" presStyleIdx="3" presStyleCnt="4"/>
      <dgm:spPr/>
      <dgm:t>
        <a:bodyPr/>
        <a:lstStyle/>
        <a:p>
          <a:endParaRPr lang="ca-ES"/>
        </a:p>
      </dgm:t>
    </dgm:pt>
    <dgm:pt modelId="{5E73333D-6600-468D-A4F6-F46223384142}" type="pres">
      <dgm:prSet presAssocID="{54EBDDEF-2DDC-4AEC-89A3-29209FC37F64}" presName="hierChild4" presStyleCnt="0"/>
      <dgm:spPr/>
    </dgm:pt>
    <dgm:pt modelId="{537255A0-B55E-44EE-908B-606A50C6DC91}" type="pres">
      <dgm:prSet presAssocID="{54EBDDEF-2DDC-4AEC-89A3-29209FC37F64}" presName="hierChild5" presStyleCnt="0"/>
      <dgm:spPr/>
    </dgm:pt>
    <dgm:pt modelId="{603B1904-7FA0-44B4-8D2F-6DBDB18A83FF}" type="pres">
      <dgm:prSet presAssocID="{72EF4A1D-9192-4962-998A-FBAC5E2A3FD1}" presName="hierChild5" presStyleCnt="0"/>
      <dgm:spPr/>
    </dgm:pt>
    <dgm:pt modelId="{3AB6D25B-6072-4FCE-966C-7E0A6F3313C7}" type="pres">
      <dgm:prSet presAssocID="{11ED9C91-5E38-475A-83B4-389FC3F9FDC3}" presName="hierChild5" presStyleCnt="0"/>
      <dgm:spPr/>
    </dgm:pt>
    <dgm:pt modelId="{41E92F1C-6CE9-4566-B3F7-15A66C0DB2AD}" type="pres">
      <dgm:prSet presAssocID="{BB93CB96-4206-4552-BF0D-0D3B713CD8F7}" presName="hierChild3" presStyleCnt="0"/>
      <dgm:spPr/>
    </dgm:pt>
  </dgm:ptLst>
  <dgm:cxnLst>
    <dgm:cxn modelId="{D652F130-F8EC-4F26-87D8-7E71D782E673}" type="presOf" srcId="{7006C7D9-399A-43CA-B421-EDFCEF334E89}" destId="{05C9387A-B7F5-47CE-AF9B-76D57B599DA1}" srcOrd="1" destOrd="0" presId="urn:microsoft.com/office/officeart/2009/3/layout/HorizontalOrganizationChart"/>
    <dgm:cxn modelId="{4C3B7644-3528-49B8-A86F-47985DC8E6E6}" type="presOf" srcId="{E0372D4D-18FA-4B51-B75F-22FDE8C4E486}" destId="{03E00961-9754-48D2-9E1D-118E354997E0}" srcOrd="0" destOrd="0" presId="urn:microsoft.com/office/officeart/2009/3/layout/HorizontalOrganizationChart"/>
    <dgm:cxn modelId="{6C8E8A38-5E44-4394-807E-EDF5C0B0959F}" srcId="{BB93CB96-4206-4552-BF0D-0D3B713CD8F7}" destId="{11ED9C91-5E38-475A-83B4-389FC3F9FDC3}" srcOrd="1" destOrd="0" parTransId="{F796B526-6F74-4B2D-AE61-192CCDB08CE7}" sibTransId="{9DB9F530-E892-4899-A51B-74C7AE7C0759}"/>
    <dgm:cxn modelId="{AE7F7537-2A3E-4BF4-B404-603D325CF5A7}" type="presOf" srcId="{D84338A4-B1E8-4F7A-8B58-CD74A48ED5F8}" destId="{30B96018-D1CB-4245-8570-2BA4B0FCEDDB}" srcOrd="0" destOrd="0" presId="urn:microsoft.com/office/officeart/2009/3/layout/HorizontalOrganizationChart"/>
    <dgm:cxn modelId="{FB6F4342-CDB7-48F7-9453-D3E3CDC36268}" type="presOf" srcId="{3BF70202-85F6-4618-A9E8-F9F633A0CFF7}" destId="{9CDE7013-82D2-4DBB-B120-FE96E093AAE5}" srcOrd="1" destOrd="0" presId="urn:microsoft.com/office/officeart/2009/3/layout/HorizontalOrganizationChart"/>
    <dgm:cxn modelId="{B5D2E4A4-3542-424A-8ADC-E4248AA54EA3}" srcId="{AB79315F-5B96-4EDD-BCB4-3DC3F97D729B}" destId="{5CAE331D-9E45-4D90-B06F-8CFD8F579CF8}" srcOrd="2" destOrd="0" parTransId="{F8957102-AA42-4EA4-BE8D-91C69B5CA02F}" sibTransId="{CBF0D72C-F17E-40F8-AB08-143959D4A98E}"/>
    <dgm:cxn modelId="{E6A3A612-A5EA-4CD5-A78C-6E4E70C40D04}" type="presOf" srcId="{72EF4A1D-9192-4962-998A-FBAC5E2A3FD1}" destId="{232B230A-99D1-4A18-98CC-276C36AB3550}" srcOrd="1" destOrd="0" presId="urn:microsoft.com/office/officeart/2009/3/layout/HorizontalOrganizationChart"/>
    <dgm:cxn modelId="{8869C648-5AEE-476C-A5C1-838843AFBF27}" type="presOf" srcId="{7006C7D9-399A-43CA-B421-EDFCEF334E89}" destId="{90DA8D07-C4F5-4F70-9555-C997D702065B}" srcOrd="0" destOrd="0" presId="urn:microsoft.com/office/officeart/2009/3/layout/HorizontalOrganizationChart"/>
    <dgm:cxn modelId="{E3BB1FBA-BFC8-4270-8A11-F693E9A58664}" type="presOf" srcId="{5CAE331D-9E45-4D90-B06F-8CFD8F579CF8}" destId="{E4291995-5C6E-443C-B1C1-2386D453D956}" srcOrd="1" destOrd="0" presId="urn:microsoft.com/office/officeart/2009/3/layout/HorizontalOrganizationChart"/>
    <dgm:cxn modelId="{99EB9E05-D8B1-45FD-8B40-B1D601ECF2E2}" type="presOf" srcId="{9363599E-B9CF-41FE-AF00-3011230AEAD9}" destId="{F836072E-AF23-40C0-AB95-4BBCD2011823}" srcOrd="0" destOrd="0" presId="urn:microsoft.com/office/officeart/2009/3/layout/HorizontalOrganizationChart"/>
    <dgm:cxn modelId="{DDB0F5B3-AB2B-49A9-B15A-C48DC0AAD970}" srcId="{E0372D4D-18FA-4B51-B75F-22FDE8C4E486}" destId="{AA8CB65D-D632-42AE-8A35-9E50877E59D2}" srcOrd="0" destOrd="0" parTransId="{22AC53B5-3892-4055-9028-D7EE9B4A3C77}" sibTransId="{64471AC8-D50A-4558-A087-CA4AA1F3FA84}"/>
    <dgm:cxn modelId="{6548C3EF-F3C2-4B4E-AA06-AAF06A87E638}" type="presOf" srcId="{53A90DFC-35AF-4BEB-A3E9-C3B504CE966E}" destId="{DA9B45ED-215F-4B08-ABCF-F89697BF455E}" srcOrd="0" destOrd="0" presId="urn:microsoft.com/office/officeart/2009/3/layout/HorizontalOrganizationChart"/>
    <dgm:cxn modelId="{242C398B-FC42-443C-B5FF-316BE3DB674A}" type="presOf" srcId="{22AC53B5-3892-4055-9028-D7EE9B4A3C77}" destId="{826476D6-F123-47B9-A626-33FF524AD910}" srcOrd="0" destOrd="0" presId="urn:microsoft.com/office/officeart/2009/3/layout/HorizontalOrganizationChart"/>
    <dgm:cxn modelId="{3B8646F4-69A4-44CE-A158-04AC53936A43}" type="presOf" srcId="{11ED9C91-5E38-475A-83B4-389FC3F9FDC3}" destId="{05E948EC-6B45-4BD6-8E82-FD6B9ADD81C2}" srcOrd="1" destOrd="0" presId="urn:microsoft.com/office/officeart/2009/3/layout/HorizontalOrganizationChart"/>
    <dgm:cxn modelId="{93EBDFA4-861D-4DBB-BA38-8AB42AF227C5}" srcId="{288DEB31-AF47-4E32-A1ED-E51004DE4BB3}" destId="{BB93CB96-4206-4552-BF0D-0D3B713CD8F7}" srcOrd="0" destOrd="0" parTransId="{3F7DE267-765D-4CEB-A0CF-05F4FF416C11}" sibTransId="{E875F9C1-044D-481C-A5CA-2B06CB433C61}"/>
    <dgm:cxn modelId="{B75A713A-FC6A-4A2C-984A-14A0162967B3}" type="presOf" srcId="{11ED9C91-5E38-475A-83B4-389FC3F9FDC3}" destId="{DF7DF28E-5145-4052-9C52-2722B7771480}" srcOrd="0" destOrd="0" presId="urn:microsoft.com/office/officeart/2009/3/layout/HorizontalOrganizationChart"/>
    <dgm:cxn modelId="{4FAD3C60-9902-43E8-8264-3E6DB366BA90}" type="presOf" srcId="{FEEEDD29-547A-45F1-B7D5-0A14641F06EF}" destId="{55EA699C-1D28-464D-A008-B19FFFBDBF87}" srcOrd="0" destOrd="0" presId="urn:microsoft.com/office/officeart/2009/3/layout/HorizontalOrganizationChart"/>
    <dgm:cxn modelId="{0E68320E-FCBD-4BDF-83E9-C3BF50479419}" srcId="{72EF4A1D-9192-4962-998A-FBAC5E2A3FD1}" destId="{54EBDDEF-2DDC-4AEC-89A3-29209FC37F64}" srcOrd="0" destOrd="0" parTransId="{93D16EF5-E54A-4A42-9B65-46BC82E78AC1}" sibTransId="{4DBE37EB-56B4-40FE-8E5D-8729BCEAF10B}"/>
    <dgm:cxn modelId="{EDCB64F9-7A9D-42CF-898A-D8633CA4EA30}" srcId="{AB79315F-5B96-4EDD-BCB4-3DC3F97D729B}" destId="{82EFB9F9-12BB-4837-8577-652B21AF9736}" srcOrd="0" destOrd="0" parTransId="{D84338A4-B1E8-4F7A-8B58-CD74A48ED5F8}" sibTransId="{8C7D53D7-9637-4235-BCDF-2DEB195CDC97}"/>
    <dgm:cxn modelId="{D223234E-B7FA-4429-AE24-3E5EE149D541}" type="presOf" srcId="{82EFB9F9-12BB-4837-8577-652B21AF9736}" destId="{4CC71F95-F71D-46BF-8C56-C3E8E816D62C}" srcOrd="1" destOrd="0" presId="urn:microsoft.com/office/officeart/2009/3/layout/HorizontalOrganizationChart"/>
    <dgm:cxn modelId="{D3C7A202-CA65-4714-9FAB-8E1FC30678CE}" type="presOf" srcId="{BB93CB96-4206-4552-BF0D-0D3B713CD8F7}" destId="{E6DFB319-2CA4-4C6F-9002-98F452BCFBBA}" srcOrd="0" destOrd="0" presId="urn:microsoft.com/office/officeart/2009/3/layout/HorizontalOrganizationChart"/>
    <dgm:cxn modelId="{A001FBBF-AD86-4181-B006-0F5F4A762868}" type="presOf" srcId="{BB93CB96-4206-4552-BF0D-0D3B713CD8F7}" destId="{3272DE35-F01D-41EE-ABD3-38B9BF315143}" srcOrd="1" destOrd="0" presId="urn:microsoft.com/office/officeart/2009/3/layout/HorizontalOrganizationChart"/>
    <dgm:cxn modelId="{0CA27613-99A7-46F1-9952-0CC23BD0F071}" type="presOf" srcId="{AB79315F-5B96-4EDD-BCB4-3DC3F97D729B}" destId="{01887354-12E1-478F-A677-4992EF8B9785}" srcOrd="1" destOrd="0" presId="urn:microsoft.com/office/officeart/2009/3/layout/HorizontalOrganizationChart"/>
    <dgm:cxn modelId="{5ABF96A8-0EBC-42CC-B6E5-D956D53C3F08}" type="presOf" srcId="{F796B526-6F74-4B2D-AE61-192CCDB08CE7}" destId="{4EDCDAD5-9862-4EA8-8DB6-1D5D0D9256FB}" srcOrd="0" destOrd="0" presId="urn:microsoft.com/office/officeart/2009/3/layout/HorizontalOrganizationChart"/>
    <dgm:cxn modelId="{E7675AA2-B476-4148-8B9B-5E9E16752562}" type="presOf" srcId="{AA8CB65D-D632-42AE-8A35-9E50877E59D2}" destId="{6916F821-280D-4188-916D-7AF5B218558C}" srcOrd="0" destOrd="0" presId="urn:microsoft.com/office/officeart/2009/3/layout/HorizontalOrganizationChart"/>
    <dgm:cxn modelId="{342E40CE-097A-49E3-B74D-B479ADFF0312}" type="presOf" srcId="{109B826F-1BB1-42F5-A8A9-077AFD9B915C}" destId="{5DAE0F07-391A-48D3-890A-850E50DFC328}" srcOrd="0" destOrd="0" presId="urn:microsoft.com/office/officeart/2009/3/layout/HorizontalOrganizationChart"/>
    <dgm:cxn modelId="{1605E899-1336-4275-86BD-E8BF578273F1}" type="presOf" srcId="{72EF4A1D-9192-4962-998A-FBAC5E2A3FD1}" destId="{6B4C18BE-9737-4586-906B-BE49F7F95159}" srcOrd="0" destOrd="0" presId="urn:microsoft.com/office/officeart/2009/3/layout/HorizontalOrganizationChart"/>
    <dgm:cxn modelId="{92020C32-6B5C-46BF-B046-B49F12BCC362}" type="presOf" srcId="{AA8CB65D-D632-42AE-8A35-9E50877E59D2}" destId="{AA4458E8-D924-49EC-A335-539CAA18D54B}" srcOrd="1" destOrd="0" presId="urn:microsoft.com/office/officeart/2009/3/layout/HorizontalOrganizationChart"/>
    <dgm:cxn modelId="{B7FE6313-A639-49D0-9C2D-547853278E0E}" srcId="{11ED9C91-5E38-475A-83B4-389FC3F9FDC3}" destId="{72EF4A1D-9192-4962-998A-FBAC5E2A3FD1}" srcOrd="0" destOrd="0" parTransId="{85036457-C2B3-4242-887F-47295F02F823}" sibTransId="{FBAA6DB5-3E32-4090-9414-6141F939ACF2}"/>
    <dgm:cxn modelId="{6C03E5BD-65B8-4FCB-9885-58B8B90CFCE5}" srcId="{AB79315F-5B96-4EDD-BCB4-3DC3F97D729B}" destId="{E0372D4D-18FA-4B51-B75F-22FDE8C4E486}" srcOrd="1" destOrd="0" parTransId="{109B826F-1BB1-42F5-A8A9-077AFD9B915C}" sibTransId="{A04490D3-E08E-4C8F-AD5E-824FC1F8680A}"/>
    <dgm:cxn modelId="{DB58C246-6A43-48B8-8498-8ED3DB3D4A4F}" type="presOf" srcId="{E0372D4D-18FA-4B51-B75F-22FDE8C4E486}" destId="{0A359127-C21C-485C-9874-D080AA9A721F}" srcOrd="1" destOrd="0" presId="urn:microsoft.com/office/officeart/2009/3/layout/HorizontalOrganizationChart"/>
    <dgm:cxn modelId="{F36B0FDE-F5D7-42BE-84A1-8A8A9D5768BE}" type="presOf" srcId="{AB79315F-5B96-4EDD-BCB4-3DC3F97D729B}" destId="{28229678-EFCF-47DC-A5E8-2163409BC0F5}" srcOrd="0" destOrd="0" presId="urn:microsoft.com/office/officeart/2009/3/layout/HorizontalOrganizationChart"/>
    <dgm:cxn modelId="{DFAD383E-5C19-4FD8-82EC-ABE320279488}" type="presOf" srcId="{85036457-C2B3-4242-887F-47295F02F823}" destId="{73E23B18-A8D3-49F1-915B-C890739AD15E}" srcOrd="0" destOrd="0" presId="urn:microsoft.com/office/officeart/2009/3/layout/HorizontalOrganizationChart"/>
    <dgm:cxn modelId="{131AA8DE-721A-4585-9AEC-FCC4281EB21C}" type="presOf" srcId="{82EFB9F9-12BB-4837-8577-652B21AF9736}" destId="{D61FF474-67B9-47A3-A06E-71232F6A1858}" srcOrd="0" destOrd="0" presId="urn:microsoft.com/office/officeart/2009/3/layout/HorizontalOrganizationChart"/>
    <dgm:cxn modelId="{CB2DC208-FCBC-4099-A692-019657E4B826}" type="presOf" srcId="{288DEB31-AF47-4E32-A1ED-E51004DE4BB3}" destId="{59D2E708-696C-4762-8937-9C9F44FDCC07}" srcOrd="0" destOrd="0" presId="urn:microsoft.com/office/officeart/2009/3/layout/HorizontalOrganizationChart"/>
    <dgm:cxn modelId="{81F368CF-7386-4B46-822C-C092EB3FE668}" srcId="{5CAE331D-9E45-4D90-B06F-8CFD8F579CF8}" destId="{7006C7D9-399A-43CA-B421-EDFCEF334E89}" srcOrd="0" destOrd="0" parTransId="{9363599E-B9CF-41FE-AF00-3011230AEAD9}" sibTransId="{EBE35122-EBC0-4512-886B-C85CB35BCAFE}"/>
    <dgm:cxn modelId="{69DA774B-14A9-4428-8809-0A3945D32754}" srcId="{82EFB9F9-12BB-4837-8577-652B21AF9736}" destId="{3BF70202-85F6-4618-A9E8-F9F633A0CFF7}" srcOrd="0" destOrd="0" parTransId="{53A90DFC-35AF-4BEB-A3E9-C3B504CE966E}" sibTransId="{4A909003-F237-4D7A-AC63-9511CE9991B8}"/>
    <dgm:cxn modelId="{1EFF1B46-2C9F-4489-B758-36E0F6A80A5B}" type="presOf" srcId="{5CAE331D-9E45-4D90-B06F-8CFD8F579CF8}" destId="{B10CBBD4-752E-45B4-9F0C-96766F096BA5}" srcOrd="0" destOrd="0" presId="urn:microsoft.com/office/officeart/2009/3/layout/HorizontalOrganizationChart"/>
    <dgm:cxn modelId="{1A2FA538-BE92-40F8-857E-04D0D5D9D920}" type="presOf" srcId="{54EBDDEF-2DDC-4AEC-89A3-29209FC37F64}" destId="{A122A8FC-6340-4D23-ADC9-5BDA2117CF0D}" srcOrd="0" destOrd="0" presId="urn:microsoft.com/office/officeart/2009/3/layout/HorizontalOrganizationChart"/>
    <dgm:cxn modelId="{1CB6C301-4072-470F-8C17-4C2C60DCFAE8}" srcId="{BB93CB96-4206-4552-BF0D-0D3B713CD8F7}" destId="{AB79315F-5B96-4EDD-BCB4-3DC3F97D729B}" srcOrd="0" destOrd="0" parTransId="{FEEEDD29-547A-45F1-B7D5-0A14641F06EF}" sibTransId="{3022F7A7-B0D5-4806-9C34-BE8DAB7C7E3B}"/>
    <dgm:cxn modelId="{CEECC5E9-1A43-405E-AD3E-35B8E809C813}" type="presOf" srcId="{3BF70202-85F6-4618-A9E8-F9F633A0CFF7}" destId="{9DED8FFB-6948-4A1D-90A9-718F4A078114}" srcOrd="0" destOrd="0" presId="urn:microsoft.com/office/officeart/2009/3/layout/HorizontalOrganizationChart"/>
    <dgm:cxn modelId="{37A042DE-85AA-4C48-ADB3-6427E256482B}" type="presOf" srcId="{54EBDDEF-2DDC-4AEC-89A3-29209FC37F64}" destId="{D70BEE62-D8B0-4096-8262-6F04D9514391}" srcOrd="1" destOrd="0" presId="urn:microsoft.com/office/officeart/2009/3/layout/HorizontalOrganizationChart"/>
    <dgm:cxn modelId="{75459B84-F2B0-4A00-8D7B-8628360B40E9}" type="presOf" srcId="{93D16EF5-E54A-4A42-9B65-46BC82E78AC1}" destId="{6AF18C45-C3D6-47E3-BD6F-A14A0E452075}" srcOrd="0" destOrd="0" presId="urn:microsoft.com/office/officeart/2009/3/layout/HorizontalOrganizationChart"/>
    <dgm:cxn modelId="{FD1DE8EC-C8FD-4400-BFF4-365AACF475A2}" type="presOf" srcId="{F8957102-AA42-4EA4-BE8D-91C69B5CA02F}" destId="{5082A62B-A09E-4E51-9B7A-57EC6A20EB92}" srcOrd="0" destOrd="0" presId="urn:microsoft.com/office/officeart/2009/3/layout/HorizontalOrganizationChart"/>
    <dgm:cxn modelId="{9C5CB859-2757-4CDB-B5BD-7E0480D40771}" type="presParOf" srcId="{59D2E708-696C-4762-8937-9C9F44FDCC07}" destId="{A907E1EE-3547-44BB-B28A-CBFC1F76E34D}" srcOrd="0" destOrd="0" presId="urn:microsoft.com/office/officeart/2009/3/layout/HorizontalOrganizationChart"/>
    <dgm:cxn modelId="{5EFFC160-3DD6-4454-AA48-EB4320F093C9}" type="presParOf" srcId="{A907E1EE-3547-44BB-B28A-CBFC1F76E34D}" destId="{FF99D91F-DF55-4758-8422-285945931157}" srcOrd="0" destOrd="0" presId="urn:microsoft.com/office/officeart/2009/3/layout/HorizontalOrganizationChart"/>
    <dgm:cxn modelId="{5C2D305F-225B-4D6D-90E2-8E025BD7D168}" type="presParOf" srcId="{FF99D91F-DF55-4758-8422-285945931157}" destId="{E6DFB319-2CA4-4C6F-9002-98F452BCFBBA}" srcOrd="0" destOrd="0" presId="urn:microsoft.com/office/officeart/2009/3/layout/HorizontalOrganizationChart"/>
    <dgm:cxn modelId="{FB271301-14E8-43F5-9695-65FEC40CDEF0}" type="presParOf" srcId="{FF99D91F-DF55-4758-8422-285945931157}" destId="{3272DE35-F01D-41EE-ABD3-38B9BF315143}" srcOrd="1" destOrd="0" presId="urn:microsoft.com/office/officeart/2009/3/layout/HorizontalOrganizationChart"/>
    <dgm:cxn modelId="{ECE1B312-1043-404F-B98F-CCE4C3D85309}" type="presParOf" srcId="{A907E1EE-3547-44BB-B28A-CBFC1F76E34D}" destId="{8B8A54D5-FC77-49A9-8F7D-724BC3D90F97}" srcOrd="1" destOrd="0" presId="urn:microsoft.com/office/officeart/2009/3/layout/HorizontalOrganizationChart"/>
    <dgm:cxn modelId="{69C3267C-9660-4A5A-A1B6-11CA267007FE}" type="presParOf" srcId="{8B8A54D5-FC77-49A9-8F7D-724BC3D90F97}" destId="{55EA699C-1D28-464D-A008-B19FFFBDBF87}" srcOrd="0" destOrd="0" presId="urn:microsoft.com/office/officeart/2009/3/layout/HorizontalOrganizationChart"/>
    <dgm:cxn modelId="{D2750092-9E96-4868-AD0A-96F564CEE328}" type="presParOf" srcId="{8B8A54D5-FC77-49A9-8F7D-724BC3D90F97}" destId="{85F8FDA9-94C6-4EB5-9034-0CAF79D1E897}" srcOrd="1" destOrd="0" presId="urn:microsoft.com/office/officeart/2009/3/layout/HorizontalOrganizationChart"/>
    <dgm:cxn modelId="{E3B502BA-27FD-422E-8BFF-32F76676B518}" type="presParOf" srcId="{85F8FDA9-94C6-4EB5-9034-0CAF79D1E897}" destId="{EF9F1A6E-8076-4CC3-8BED-EA3C667411AF}" srcOrd="0" destOrd="0" presId="urn:microsoft.com/office/officeart/2009/3/layout/HorizontalOrganizationChart"/>
    <dgm:cxn modelId="{2C730D32-E518-47D2-A545-8234A25A7163}" type="presParOf" srcId="{EF9F1A6E-8076-4CC3-8BED-EA3C667411AF}" destId="{28229678-EFCF-47DC-A5E8-2163409BC0F5}" srcOrd="0" destOrd="0" presId="urn:microsoft.com/office/officeart/2009/3/layout/HorizontalOrganizationChart"/>
    <dgm:cxn modelId="{662986F2-63A0-42FE-9787-A7EED5F9E8F5}" type="presParOf" srcId="{EF9F1A6E-8076-4CC3-8BED-EA3C667411AF}" destId="{01887354-12E1-478F-A677-4992EF8B9785}" srcOrd="1" destOrd="0" presId="urn:microsoft.com/office/officeart/2009/3/layout/HorizontalOrganizationChart"/>
    <dgm:cxn modelId="{20AF1172-E102-42D9-9AF1-426F9E7D6569}" type="presParOf" srcId="{85F8FDA9-94C6-4EB5-9034-0CAF79D1E897}" destId="{6774416D-A78E-4C67-9C3F-A0BFAF6B5F54}" srcOrd="1" destOrd="0" presId="urn:microsoft.com/office/officeart/2009/3/layout/HorizontalOrganizationChart"/>
    <dgm:cxn modelId="{D6100B50-952A-43C1-BAF3-E12C85318B53}" type="presParOf" srcId="{6774416D-A78E-4C67-9C3F-A0BFAF6B5F54}" destId="{30B96018-D1CB-4245-8570-2BA4B0FCEDDB}" srcOrd="0" destOrd="0" presId="urn:microsoft.com/office/officeart/2009/3/layout/HorizontalOrganizationChart"/>
    <dgm:cxn modelId="{127FB177-0850-4659-A153-E05F101B517A}" type="presParOf" srcId="{6774416D-A78E-4C67-9C3F-A0BFAF6B5F54}" destId="{0D766914-67BA-49EC-B256-5E3A6C66353B}" srcOrd="1" destOrd="0" presId="urn:microsoft.com/office/officeart/2009/3/layout/HorizontalOrganizationChart"/>
    <dgm:cxn modelId="{D2108717-9AD1-45A7-8246-92822AA86AAD}" type="presParOf" srcId="{0D766914-67BA-49EC-B256-5E3A6C66353B}" destId="{05B5E988-4014-4F1A-B720-471DC883CACD}" srcOrd="0" destOrd="0" presId="urn:microsoft.com/office/officeart/2009/3/layout/HorizontalOrganizationChart"/>
    <dgm:cxn modelId="{3F346E62-4834-48AE-ADA2-6192C0670B1D}" type="presParOf" srcId="{05B5E988-4014-4F1A-B720-471DC883CACD}" destId="{D61FF474-67B9-47A3-A06E-71232F6A1858}" srcOrd="0" destOrd="0" presId="urn:microsoft.com/office/officeart/2009/3/layout/HorizontalOrganizationChart"/>
    <dgm:cxn modelId="{413AFA94-1784-4599-AFA3-D4EAD1DFEA48}" type="presParOf" srcId="{05B5E988-4014-4F1A-B720-471DC883CACD}" destId="{4CC71F95-F71D-46BF-8C56-C3E8E816D62C}" srcOrd="1" destOrd="0" presId="urn:microsoft.com/office/officeart/2009/3/layout/HorizontalOrganizationChart"/>
    <dgm:cxn modelId="{EEDA213B-3C48-455A-A720-74F46D0C57FA}" type="presParOf" srcId="{0D766914-67BA-49EC-B256-5E3A6C66353B}" destId="{0C66ACBF-6AA3-49B7-9431-0213C07951F2}" srcOrd="1" destOrd="0" presId="urn:microsoft.com/office/officeart/2009/3/layout/HorizontalOrganizationChart"/>
    <dgm:cxn modelId="{3829824D-38C7-406E-A5E2-C265CAD4B6B8}" type="presParOf" srcId="{0C66ACBF-6AA3-49B7-9431-0213C07951F2}" destId="{DA9B45ED-215F-4B08-ABCF-F89697BF455E}" srcOrd="0" destOrd="0" presId="urn:microsoft.com/office/officeart/2009/3/layout/HorizontalOrganizationChart"/>
    <dgm:cxn modelId="{12692D04-D934-45BE-8908-866B6B8B493F}" type="presParOf" srcId="{0C66ACBF-6AA3-49B7-9431-0213C07951F2}" destId="{A1704A2C-1173-4585-AEFC-52E2CCBFBE4A}" srcOrd="1" destOrd="0" presId="urn:microsoft.com/office/officeart/2009/3/layout/HorizontalOrganizationChart"/>
    <dgm:cxn modelId="{2EAF8A4E-A56D-41C9-8344-D1D7AEE6326F}" type="presParOf" srcId="{A1704A2C-1173-4585-AEFC-52E2CCBFBE4A}" destId="{5FB3D354-C9EB-4855-BD00-05BE38EA56B3}" srcOrd="0" destOrd="0" presId="urn:microsoft.com/office/officeart/2009/3/layout/HorizontalOrganizationChart"/>
    <dgm:cxn modelId="{B501AFA6-D9DB-4131-A730-560C06170B19}" type="presParOf" srcId="{5FB3D354-C9EB-4855-BD00-05BE38EA56B3}" destId="{9DED8FFB-6948-4A1D-90A9-718F4A078114}" srcOrd="0" destOrd="0" presId="urn:microsoft.com/office/officeart/2009/3/layout/HorizontalOrganizationChart"/>
    <dgm:cxn modelId="{3B0093E2-CA61-467B-8AD5-BAD5789BB8CC}" type="presParOf" srcId="{5FB3D354-C9EB-4855-BD00-05BE38EA56B3}" destId="{9CDE7013-82D2-4DBB-B120-FE96E093AAE5}" srcOrd="1" destOrd="0" presId="urn:microsoft.com/office/officeart/2009/3/layout/HorizontalOrganizationChart"/>
    <dgm:cxn modelId="{89A6DEAE-FA75-41F3-9BEF-4DF117DD1452}" type="presParOf" srcId="{A1704A2C-1173-4585-AEFC-52E2CCBFBE4A}" destId="{9B34398E-FF0E-4676-A915-DF54EBEF7DC5}" srcOrd="1" destOrd="0" presId="urn:microsoft.com/office/officeart/2009/3/layout/HorizontalOrganizationChart"/>
    <dgm:cxn modelId="{AD2112B9-37B4-4653-9D18-EC80F9931957}" type="presParOf" srcId="{A1704A2C-1173-4585-AEFC-52E2CCBFBE4A}" destId="{B59366B2-B8F4-49B5-8CE1-8040E70CCA3B}" srcOrd="2" destOrd="0" presId="urn:microsoft.com/office/officeart/2009/3/layout/HorizontalOrganizationChart"/>
    <dgm:cxn modelId="{177CAECF-BCB8-4920-BEA1-B4FFD8F5C510}" type="presParOf" srcId="{0D766914-67BA-49EC-B256-5E3A6C66353B}" destId="{05EA097A-E366-40E1-A3EC-5CA94BCEA289}" srcOrd="2" destOrd="0" presId="urn:microsoft.com/office/officeart/2009/3/layout/HorizontalOrganizationChart"/>
    <dgm:cxn modelId="{4C6BECD5-235B-4B8E-ADC7-8847E70A1540}" type="presParOf" srcId="{6774416D-A78E-4C67-9C3F-A0BFAF6B5F54}" destId="{5DAE0F07-391A-48D3-890A-850E50DFC328}" srcOrd="2" destOrd="0" presId="urn:microsoft.com/office/officeart/2009/3/layout/HorizontalOrganizationChart"/>
    <dgm:cxn modelId="{41BCC308-AFE1-4B9B-B361-BA5DB1F6E870}" type="presParOf" srcId="{6774416D-A78E-4C67-9C3F-A0BFAF6B5F54}" destId="{353C7E36-E1CE-45EF-868E-499929A069D3}" srcOrd="3" destOrd="0" presId="urn:microsoft.com/office/officeart/2009/3/layout/HorizontalOrganizationChart"/>
    <dgm:cxn modelId="{F4E843F2-8009-49AC-939C-86B07DAA9813}" type="presParOf" srcId="{353C7E36-E1CE-45EF-868E-499929A069D3}" destId="{3E45469D-80C9-4EFC-9EE3-C3235B7970EF}" srcOrd="0" destOrd="0" presId="urn:microsoft.com/office/officeart/2009/3/layout/HorizontalOrganizationChart"/>
    <dgm:cxn modelId="{B4FCB536-F805-4DD6-AEE2-C91FABFED4B4}" type="presParOf" srcId="{3E45469D-80C9-4EFC-9EE3-C3235B7970EF}" destId="{03E00961-9754-48D2-9E1D-118E354997E0}" srcOrd="0" destOrd="0" presId="urn:microsoft.com/office/officeart/2009/3/layout/HorizontalOrganizationChart"/>
    <dgm:cxn modelId="{8D203C5C-D52A-4A86-89A2-6A1D9C6CBB99}" type="presParOf" srcId="{3E45469D-80C9-4EFC-9EE3-C3235B7970EF}" destId="{0A359127-C21C-485C-9874-D080AA9A721F}" srcOrd="1" destOrd="0" presId="urn:microsoft.com/office/officeart/2009/3/layout/HorizontalOrganizationChart"/>
    <dgm:cxn modelId="{771C60D4-37FC-486B-9AD3-2B44861A1B22}" type="presParOf" srcId="{353C7E36-E1CE-45EF-868E-499929A069D3}" destId="{09BD2F03-F564-4F87-9050-3E1D65A4734D}" srcOrd="1" destOrd="0" presId="urn:microsoft.com/office/officeart/2009/3/layout/HorizontalOrganizationChart"/>
    <dgm:cxn modelId="{E23A79C9-0813-44B4-92C3-5EB7B83C6EA6}" type="presParOf" srcId="{09BD2F03-F564-4F87-9050-3E1D65A4734D}" destId="{826476D6-F123-47B9-A626-33FF524AD910}" srcOrd="0" destOrd="0" presId="urn:microsoft.com/office/officeart/2009/3/layout/HorizontalOrganizationChart"/>
    <dgm:cxn modelId="{E6682763-72C7-44EB-A5F1-50E075C3F506}" type="presParOf" srcId="{09BD2F03-F564-4F87-9050-3E1D65A4734D}" destId="{8DC5006E-A108-4369-8232-EAF279D149F9}" srcOrd="1" destOrd="0" presId="urn:microsoft.com/office/officeart/2009/3/layout/HorizontalOrganizationChart"/>
    <dgm:cxn modelId="{9FE5CA67-AAF8-468B-B698-57D665586243}" type="presParOf" srcId="{8DC5006E-A108-4369-8232-EAF279D149F9}" destId="{E8E5E2B8-3E1D-4644-96D9-CB12415707D5}" srcOrd="0" destOrd="0" presId="urn:microsoft.com/office/officeart/2009/3/layout/HorizontalOrganizationChart"/>
    <dgm:cxn modelId="{6D5FA731-D9AC-4580-AE79-8590994E4AC0}" type="presParOf" srcId="{E8E5E2B8-3E1D-4644-96D9-CB12415707D5}" destId="{6916F821-280D-4188-916D-7AF5B218558C}" srcOrd="0" destOrd="0" presId="urn:microsoft.com/office/officeart/2009/3/layout/HorizontalOrganizationChart"/>
    <dgm:cxn modelId="{CE14FDBC-8EFC-4D6D-9C0E-F6FA0C7ED6F6}" type="presParOf" srcId="{E8E5E2B8-3E1D-4644-96D9-CB12415707D5}" destId="{AA4458E8-D924-49EC-A335-539CAA18D54B}" srcOrd="1" destOrd="0" presId="urn:microsoft.com/office/officeart/2009/3/layout/HorizontalOrganizationChart"/>
    <dgm:cxn modelId="{E5C6A588-BF8C-49EE-B186-8131C90CDBA2}" type="presParOf" srcId="{8DC5006E-A108-4369-8232-EAF279D149F9}" destId="{624B7CD4-B988-41B1-8C26-7255EB886A13}" srcOrd="1" destOrd="0" presId="urn:microsoft.com/office/officeart/2009/3/layout/HorizontalOrganizationChart"/>
    <dgm:cxn modelId="{BF731B46-FDAE-4A67-BD1C-C6E2142BD5FB}" type="presParOf" srcId="{8DC5006E-A108-4369-8232-EAF279D149F9}" destId="{795FEA73-53DD-4C94-84F8-0348C421E0D2}" srcOrd="2" destOrd="0" presId="urn:microsoft.com/office/officeart/2009/3/layout/HorizontalOrganizationChart"/>
    <dgm:cxn modelId="{7945C20A-A2F9-4EDF-82E3-F749062D80A9}" type="presParOf" srcId="{353C7E36-E1CE-45EF-868E-499929A069D3}" destId="{50F9A40A-E294-4EA8-B373-03BC32EBEE47}" srcOrd="2" destOrd="0" presId="urn:microsoft.com/office/officeart/2009/3/layout/HorizontalOrganizationChart"/>
    <dgm:cxn modelId="{9C5EC5E8-0864-4D52-85DB-51535316D9B1}" type="presParOf" srcId="{6774416D-A78E-4C67-9C3F-A0BFAF6B5F54}" destId="{5082A62B-A09E-4E51-9B7A-57EC6A20EB92}" srcOrd="4" destOrd="0" presId="urn:microsoft.com/office/officeart/2009/3/layout/HorizontalOrganizationChart"/>
    <dgm:cxn modelId="{221F6B33-9C9B-4F37-B9BE-C04EB94B4733}" type="presParOf" srcId="{6774416D-A78E-4C67-9C3F-A0BFAF6B5F54}" destId="{C7C36332-59B6-44D7-9113-D3A17B182AB2}" srcOrd="5" destOrd="0" presId="urn:microsoft.com/office/officeart/2009/3/layout/HorizontalOrganizationChart"/>
    <dgm:cxn modelId="{F6B7EC96-04E8-4F8C-B8D1-1922675AF269}" type="presParOf" srcId="{C7C36332-59B6-44D7-9113-D3A17B182AB2}" destId="{4FC6E6AA-9236-4042-87E2-48D3BD9703A4}" srcOrd="0" destOrd="0" presId="urn:microsoft.com/office/officeart/2009/3/layout/HorizontalOrganizationChart"/>
    <dgm:cxn modelId="{B11E4F46-5D29-4E57-942B-F80D2D2F12FE}" type="presParOf" srcId="{4FC6E6AA-9236-4042-87E2-48D3BD9703A4}" destId="{B10CBBD4-752E-45B4-9F0C-96766F096BA5}" srcOrd="0" destOrd="0" presId="urn:microsoft.com/office/officeart/2009/3/layout/HorizontalOrganizationChart"/>
    <dgm:cxn modelId="{72239928-069B-4356-A4ED-D21827407E4D}" type="presParOf" srcId="{4FC6E6AA-9236-4042-87E2-48D3BD9703A4}" destId="{E4291995-5C6E-443C-B1C1-2386D453D956}" srcOrd="1" destOrd="0" presId="urn:microsoft.com/office/officeart/2009/3/layout/HorizontalOrganizationChart"/>
    <dgm:cxn modelId="{823F494F-2CD1-4B4D-AC00-AD79E792D705}" type="presParOf" srcId="{C7C36332-59B6-44D7-9113-D3A17B182AB2}" destId="{F0A74DED-68DE-499B-86B7-D6E4E37E7EEB}" srcOrd="1" destOrd="0" presId="urn:microsoft.com/office/officeart/2009/3/layout/HorizontalOrganizationChart"/>
    <dgm:cxn modelId="{D661E6E0-6009-4C40-8513-5B5407EF1F6B}" type="presParOf" srcId="{F0A74DED-68DE-499B-86B7-D6E4E37E7EEB}" destId="{F836072E-AF23-40C0-AB95-4BBCD2011823}" srcOrd="0" destOrd="0" presId="urn:microsoft.com/office/officeart/2009/3/layout/HorizontalOrganizationChart"/>
    <dgm:cxn modelId="{C99C7FFB-667F-4136-8025-748AFE274D62}" type="presParOf" srcId="{F0A74DED-68DE-499B-86B7-D6E4E37E7EEB}" destId="{5F837572-72D0-4594-B3A4-81E1799CA26A}" srcOrd="1" destOrd="0" presId="urn:microsoft.com/office/officeart/2009/3/layout/HorizontalOrganizationChart"/>
    <dgm:cxn modelId="{0C141463-CCF1-458A-B50F-71051D285CD0}" type="presParOf" srcId="{5F837572-72D0-4594-B3A4-81E1799CA26A}" destId="{FC28D459-38C0-4786-9669-287E2C0738A5}" srcOrd="0" destOrd="0" presId="urn:microsoft.com/office/officeart/2009/3/layout/HorizontalOrganizationChart"/>
    <dgm:cxn modelId="{4A30C165-AEBA-4D0B-A908-83165BE8B1D5}" type="presParOf" srcId="{FC28D459-38C0-4786-9669-287E2C0738A5}" destId="{90DA8D07-C4F5-4F70-9555-C997D702065B}" srcOrd="0" destOrd="0" presId="urn:microsoft.com/office/officeart/2009/3/layout/HorizontalOrganizationChart"/>
    <dgm:cxn modelId="{2DA367FD-E014-4D0F-BBF9-389C85C090A8}" type="presParOf" srcId="{FC28D459-38C0-4786-9669-287E2C0738A5}" destId="{05C9387A-B7F5-47CE-AF9B-76D57B599DA1}" srcOrd="1" destOrd="0" presId="urn:microsoft.com/office/officeart/2009/3/layout/HorizontalOrganizationChart"/>
    <dgm:cxn modelId="{D3587729-142F-454C-B6C1-F7E840D06BDE}" type="presParOf" srcId="{5F837572-72D0-4594-B3A4-81E1799CA26A}" destId="{78E0E2C4-3E75-45C1-A0C2-586D0B7E9014}" srcOrd="1" destOrd="0" presId="urn:microsoft.com/office/officeart/2009/3/layout/HorizontalOrganizationChart"/>
    <dgm:cxn modelId="{E3E554C0-1A5B-463E-AA8F-1796B8772C62}" type="presParOf" srcId="{5F837572-72D0-4594-B3A4-81E1799CA26A}" destId="{FA97307D-8E17-4FA5-880F-7C8833B7F095}" srcOrd="2" destOrd="0" presId="urn:microsoft.com/office/officeart/2009/3/layout/HorizontalOrganizationChart"/>
    <dgm:cxn modelId="{EDA9893C-CACB-411D-A58F-AC2482FDB450}" type="presParOf" srcId="{C7C36332-59B6-44D7-9113-D3A17B182AB2}" destId="{9CB79569-BEC2-4FDF-995B-8F8E90CEB891}" srcOrd="2" destOrd="0" presId="urn:microsoft.com/office/officeart/2009/3/layout/HorizontalOrganizationChart"/>
    <dgm:cxn modelId="{9ADB5D25-8161-4690-81F2-777055867F8A}" type="presParOf" srcId="{85F8FDA9-94C6-4EB5-9034-0CAF79D1E897}" destId="{341F8A71-0B85-4BE3-BECF-0D76A143ADFF}" srcOrd="2" destOrd="0" presId="urn:microsoft.com/office/officeart/2009/3/layout/HorizontalOrganizationChart"/>
    <dgm:cxn modelId="{E6DF2636-4E1D-4ABC-A8DA-6916ED71AF7E}" type="presParOf" srcId="{8B8A54D5-FC77-49A9-8F7D-724BC3D90F97}" destId="{4EDCDAD5-9862-4EA8-8DB6-1D5D0D9256FB}" srcOrd="2" destOrd="0" presId="urn:microsoft.com/office/officeart/2009/3/layout/HorizontalOrganizationChart"/>
    <dgm:cxn modelId="{C7DF7E4D-BDE3-467F-B69E-C05DD7CBAE12}" type="presParOf" srcId="{8B8A54D5-FC77-49A9-8F7D-724BC3D90F97}" destId="{3FECB443-F67C-4BF5-8439-8640E0C42DFC}" srcOrd="3" destOrd="0" presId="urn:microsoft.com/office/officeart/2009/3/layout/HorizontalOrganizationChart"/>
    <dgm:cxn modelId="{B005A94E-4A1B-407A-B9D0-30541D728AB2}" type="presParOf" srcId="{3FECB443-F67C-4BF5-8439-8640E0C42DFC}" destId="{FC2DCE04-6B28-4532-A2AE-64A73A0431E7}" srcOrd="0" destOrd="0" presId="urn:microsoft.com/office/officeart/2009/3/layout/HorizontalOrganizationChart"/>
    <dgm:cxn modelId="{ED20C077-8D31-4BC2-B7E6-7D6EE732A087}" type="presParOf" srcId="{FC2DCE04-6B28-4532-A2AE-64A73A0431E7}" destId="{DF7DF28E-5145-4052-9C52-2722B7771480}" srcOrd="0" destOrd="0" presId="urn:microsoft.com/office/officeart/2009/3/layout/HorizontalOrganizationChart"/>
    <dgm:cxn modelId="{A5E12B5B-85E4-41CE-B88B-4A02C9A523B1}" type="presParOf" srcId="{FC2DCE04-6B28-4532-A2AE-64A73A0431E7}" destId="{05E948EC-6B45-4BD6-8E82-FD6B9ADD81C2}" srcOrd="1" destOrd="0" presId="urn:microsoft.com/office/officeart/2009/3/layout/HorizontalOrganizationChart"/>
    <dgm:cxn modelId="{9FAE72BA-75BE-4FAB-A8D8-28D5D370D3C8}" type="presParOf" srcId="{3FECB443-F67C-4BF5-8439-8640E0C42DFC}" destId="{0C9F26C1-7BAA-400A-B38C-8DD16E67B282}" srcOrd="1" destOrd="0" presId="urn:microsoft.com/office/officeart/2009/3/layout/HorizontalOrganizationChart"/>
    <dgm:cxn modelId="{6CD5BBEE-EAD9-4A5F-BAC2-F2E68AB42761}" type="presParOf" srcId="{0C9F26C1-7BAA-400A-B38C-8DD16E67B282}" destId="{73E23B18-A8D3-49F1-915B-C890739AD15E}" srcOrd="0" destOrd="0" presId="urn:microsoft.com/office/officeart/2009/3/layout/HorizontalOrganizationChart"/>
    <dgm:cxn modelId="{E0D22AEA-AD09-4CF7-866D-FB034E7A7852}" type="presParOf" srcId="{0C9F26C1-7BAA-400A-B38C-8DD16E67B282}" destId="{851BC784-376C-426B-94BD-01615ED9EB31}" srcOrd="1" destOrd="0" presId="urn:microsoft.com/office/officeart/2009/3/layout/HorizontalOrganizationChart"/>
    <dgm:cxn modelId="{5A539AE1-4905-4C37-A2EB-402A4ADD7820}" type="presParOf" srcId="{851BC784-376C-426B-94BD-01615ED9EB31}" destId="{869379FF-A5D8-4E5A-8B3C-DD3CD323ECEA}" srcOrd="0" destOrd="0" presId="urn:microsoft.com/office/officeart/2009/3/layout/HorizontalOrganizationChart"/>
    <dgm:cxn modelId="{642D3B61-24A5-49D3-8BE5-8C2F048FE235}" type="presParOf" srcId="{869379FF-A5D8-4E5A-8B3C-DD3CD323ECEA}" destId="{6B4C18BE-9737-4586-906B-BE49F7F95159}" srcOrd="0" destOrd="0" presId="urn:microsoft.com/office/officeart/2009/3/layout/HorizontalOrganizationChart"/>
    <dgm:cxn modelId="{19B06992-C359-45AC-8319-BD5BFEBED8D3}" type="presParOf" srcId="{869379FF-A5D8-4E5A-8B3C-DD3CD323ECEA}" destId="{232B230A-99D1-4A18-98CC-276C36AB3550}" srcOrd="1" destOrd="0" presId="urn:microsoft.com/office/officeart/2009/3/layout/HorizontalOrganizationChart"/>
    <dgm:cxn modelId="{2DC0572C-DCD4-4D75-AC7B-840CAFD396A0}" type="presParOf" srcId="{851BC784-376C-426B-94BD-01615ED9EB31}" destId="{38644958-F2D4-4F9E-A7EE-FCDEF5611BF0}" srcOrd="1" destOrd="0" presId="urn:microsoft.com/office/officeart/2009/3/layout/HorizontalOrganizationChart"/>
    <dgm:cxn modelId="{2B224722-6140-4C4A-B631-DA47278F61B6}" type="presParOf" srcId="{38644958-F2D4-4F9E-A7EE-FCDEF5611BF0}" destId="{6AF18C45-C3D6-47E3-BD6F-A14A0E452075}" srcOrd="0" destOrd="0" presId="urn:microsoft.com/office/officeart/2009/3/layout/HorizontalOrganizationChart"/>
    <dgm:cxn modelId="{38B22123-5C60-4177-9607-A2D8E49E26E7}" type="presParOf" srcId="{38644958-F2D4-4F9E-A7EE-FCDEF5611BF0}" destId="{CF390ADF-A210-4B7D-BA07-DDBF1004AABD}" srcOrd="1" destOrd="0" presId="urn:microsoft.com/office/officeart/2009/3/layout/HorizontalOrganizationChart"/>
    <dgm:cxn modelId="{0B13B3C1-02B7-422C-A97C-BB0C405EF99A}" type="presParOf" srcId="{CF390ADF-A210-4B7D-BA07-DDBF1004AABD}" destId="{A4A0CD01-595B-4509-9C6A-8CB43E262943}" srcOrd="0" destOrd="0" presId="urn:microsoft.com/office/officeart/2009/3/layout/HorizontalOrganizationChart"/>
    <dgm:cxn modelId="{E2F1E702-A0AA-429E-936F-C18E8F92B400}" type="presParOf" srcId="{A4A0CD01-595B-4509-9C6A-8CB43E262943}" destId="{A122A8FC-6340-4D23-ADC9-5BDA2117CF0D}" srcOrd="0" destOrd="0" presId="urn:microsoft.com/office/officeart/2009/3/layout/HorizontalOrganizationChart"/>
    <dgm:cxn modelId="{066131A0-4ADF-454F-B71A-9AB765D438A0}" type="presParOf" srcId="{A4A0CD01-595B-4509-9C6A-8CB43E262943}" destId="{D70BEE62-D8B0-4096-8262-6F04D9514391}" srcOrd="1" destOrd="0" presId="urn:microsoft.com/office/officeart/2009/3/layout/HorizontalOrganizationChart"/>
    <dgm:cxn modelId="{D5659541-F55F-460C-A5C5-10D5E97AFED3}" type="presParOf" srcId="{CF390ADF-A210-4B7D-BA07-DDBF1004AABD}" destId="{5E73333D-6600-468D-A4F6-F46223384142}" srcOrd="1" destOrd="0" presId="urn:microsoft.com/office/officeart/2009/3/layout/HorizontalOrganizationChart"/>
    <dgm:cxn modelId="{995C8A55-3DE5-473C-ACAC-38B4262CAD59}" type="presParOf" srcId="{CF390ADF-A210-4B7D-BA07-DDBF1004AABD}" destId="{537255A0-B55E-44EE-908B-606A50C6DC91}" srcOrd="2" destOrd="0" presId="urn:microsoft.com/office/officeart/2009/3/layout/HorizontalOrganizationChart"/>
    <dgm:cxn modelId="{145B173F-6661-4CD4-9EC0-08EA9B05AEBF}" type="presParOf" srcId="{851BC784-376C-426B-94BD-01615ED9EB31}" destId="{603B1904-7FA0-44B4-8D2F-6DBDB18A83FF}" srcOrd="2" destOrd="0" presId="urn:microsoft.com/office/officeart/2009/3/layout/HorizontalOrganizationChart"/>
    <dgm:cxn modelId="{82736F88-36C0-48F4-9C32-DF97484491DF}" type="presParOf" srcId="{3FECB443-F67C-4BF5-8439-8640E0C42DFC}" destId="{3AB6D25B-6072-4FCE-966C-7E0A6F3313C7}" srcOrd="2" destOrd="0" presId="urn:microsoft.com/office/officeart/2009/3/layout/HorizontalOrganizationChart"/>
    <dgm:cxn modelId="{6C65F284-8E90-4A5B-9929-E65E4043F525}" type="presParOf" srcId="{A907E1EE-3547-44BB-B28A-CBFC1F76E34D}" destId="{41E92F1C-6CE9-4566-B3F7-15A66C0DB2AD}" srcOrd="2" destOrd="0" presId="urn:microsoft.com/office/officeart/2009/3/layout/HorizontalOrganizationChar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8DEB31-AF47-4E32-A1ED-E51004DE4BB3}"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s-ES"/>
        </a:p>
      </dgm:t>
    </dgm:pt>
    <dgm:pt modelId="{BB93CB96-4206-4552-BF0D-0D3B713CD8F7}">
      <dgm:prSet phldrT="[Texto]" custT="1"/>
      <dgm:spPr>
        <a:solidFill>
          <a:srgbClr val="F3AA79"/>
        </a:solidFill>
      </dgm:spPr>
      <dgm:t>
        <a:bodyPr/>
        <a:lstStyle/>
        <a:p>
          <a:r>
            <a:rPr lang="es-ES" sz="1100" b="1" dirty="0">
              <a:solidFill>
                <a:schemeClr val="bg2">
                  <a:lumMod val="25000"/>
                </a:schemeClr>
              </a:solidFill>
              <a:latin typeface="Arial" panose="020B0604020202020204" pitchFamily="34" charset="0"/>
              <a:cs typeface="Arial" panose="020B0604020202020204" pitchFamily="34" charset="0"/>
            </a:rPr>
            <a:t>INFORME RESULTATS ACTUACIONS DE CONTROL PERMANENT I AUDITORIA PÚBLICA</a:t>
          </a:r>
        </a:p>
      </dgm:t>
    </dgm:pt>
    <dgm:pt modelId="{3F7DE267-765D-4CEB-A0CF-05F4FF416C11}" type="parTrans" cxnId="{93EBDFA4-861D-4DBB-BA38-8AB42AF227C5}">
      <dgm:prSet/>
      <dgm:spPr/>
      <dgm:t>
        <a:bodyPr/>
        <a:lstStyle/>
        <a:p>
          <a:endParaRPr lang="es-ES" sz="1100">
            <a:latin typeface="Arial" panose="020B0604020202020204" pitchFamily="34" charset="0"/>
            <a:cs typeface="Arial" panose="020B0604020202020204" pitchFamily="34" charset="0"/>
          </a:endParaRPr>
        </a:p>
      </dgm:t>
    </dgm:pt>
    <dgm:pt modelId="{E875F9C1-044D-481C-A5CA-2B06CB433C61}" type="sibTrans" cxnId="{93EBDFA4-861D-4DBB-BA38-8AB42AF227C5}">
      <dgm:prSet/>
      <dgm:spPr/>
      <dgm:t>
        <a:bodyPr/>
        <a:lstStyle/>
        <a:p>
          <a:endParaRPr lang="es-ES" sz="1100">
            <a:latin typeface="Arial" panose="020B0604020202020204" pitchFamily="34" charset="0"/>
            <a:cs typeface="Arial" panose="020B0604020202020204" pitchFamily="34" charset="0"/>
          </a:endParaRPr>
        </a:p>
      </dgm:t>
    </dgm:pt>
    <dgm:pt modelId="{1EFF08B0-EE5A-46A8-8777-EC662E30B5AC}">
      <dgm:prSet phldrT="[Texto]" custT="1"/>
      <dgm:spPr>
        <a:solidFill>
          <a:schemeClr val="bg2"/>
        </a:solidFill>
      </dgm:spPr>
      <dgm:t>
        <a:bodyPr/>
        <a:lstStyle/>
        <a:p>
          <a:r>
            <a:rPr lang="es-ES" sz="1050" b="1" dirty="0">
              <a:solidFill>
                <a:schemeClr val="bg2">
                  <a:lumMod val="25000"/>
                </a:schemeClr>
              </a:solidFill>
              <a:latin typeface="Arial" panose="020B0604020202020204" pitchFamily="34" charset="0"/>
              <a:cs typeface="Arial" panose="020B0604020202020204" pitchFamily="34" charset="0"/>
            </a:rPr>
            <a:t>PLANIFICABLE SELECCIONABLE</a:t>
          </a:r>
        </a:p>
      </dgm:t>
    </dgm:pt>
    <dgm:pt modelId="{496864D8-2A0B-4769-92CC-70CF0F1F47DF}" type="parTrans" cxnId="{F28B0D2F-EDCE-423A-AC05-9A8C28B46758}">
      <dgm:prSet/>
      <dgm:spPr/>
      <dgm:t>
        <a:bodyPr/>
        <a:lstStyle/>
        <a:p>
          <a:endParaRPr lang="es-ES" sz="1100">
            <a:latin typeface="Arial" panose="020B0604020202020204" pitchFamily="34" charset="0"/>
            <a:cs typeface="Arial" panose="020B0604020202020204" pitchFamily="34" charset="0"/>
          </a:endParaRPr>
        </a:p>
      </dgm:t>
    </dgm:pt>
    <dgm:pt modelId="{4058F9AE-B10A-4F0A-9AB9-FAA520E1E9E9}" type="sibTrans" cxnId="{F28B0D2F-EDCE-423A-AC05-9A8C28B46758}">
      <dgm:prSet/>
      <dgm:spPr/>
      <dgm:t>
        <a:bodyPr/>
        <a:lstStyle/>
        <a:p>
          <a:endParaRPr lang="es-ES" sz="1100">
            <a:latin typeface="Arial" panose="020B0604020202020204" pitchFamily="34" charset="0"/>
            <a:cs typeface="Arial" panose="020B0604020202020204" pitchFamily="34" charset="0"/>
          </a:endParaRPr>
        </a:p>
      </dgm:t>
    </dgm:pt>
    <dgm:pt modelId="{654B60F5-126A-4032-854A-769C871DAA17}">
      <dgm:prSet phldrT="[Texto]" custT="1"/>
      <dgm:spPr>
        <a:solidFill>
          <a:schemeClr val="bg2"/>
        </a:solidFill>
      </dgm:spPr>
      <dgm:t>
        <a:bodyPr/>
        <a:lstStyle/>
        <a:p>
          <a:r>
            <a:rPr lang="es-ES" sz="1050" b="1" dirty="0">
              <a:solidFill>
                <a:schemeClr val="tx1"/>
              </a:solidFill>
              <a:latin typeface="Arial" panose="020B0604020202020204" pitchFamily="34" charset="0"/>
              <a:cs typeface="Arial" panose="020B0604020202020204" pitchFamily="34" charset="0"/>
            </a:rPr>
            <a:t>AUDITORIA PÚBLICA</a:t>
          </a:r>
        </a:p>
      </dgm:t>
    </dgm:pt>
    <dgm:pt modelId="{72CAA291-7D3C-4464-BAB4-67840A5A5CF5}" type="parTrans" cxnId="{82A3C831-9A9D-401E-94A8-3BD61F5B09CA}">
      <dgm:prSet/>
      <dgm:spPr/>
      <dgm:t>
        <a:bodyPr/>
        <a:lstStyle/>
        <a:p>
          <a:endParaRPr lang="es-ES" sz="1100">
            <a:latin typeface="Arial" panose="020B0604020202020204" pitchFamily="34" charset="0"/>
            <a:cs typeface="Arial" panose="020B0604020202020204" pitchFamily="34" charset="0"/>
          </a:endParaRPr>
        </a:p>
      </dgm:t>
    </dgm:pt>
    <dgm:pt modelId="{A896475D-575B-411F-B90F-E56B4836D237}" type="sibTrans" cxnId="{82A3C831-9A9D-401E-94A8-3BD61F5B09CA}">
      <dgm:prSet/>
      <dgm:spPr/>
      <dgm:t>
        <a:bodyPr/>
        <a:lstStyle/>
        <a:p>
          <a:endParaRPr lang="es-ES" sz="1100">
            <a:latin typeface="Arial" panose="020B0604020202020204" pitchFamily="34" charset="0"/>
            <a:cs typeface="Arial" panose="020B0604020202020204" pitchFamily="34" charset="0"/>
          </a:endParaRPr>
        </a:p>
      </dgm:t>
    </dgm:pt>
    <dgm:pt modelId="{AB79315F-5B96-4EDD-BCB4-3DC3F97D729B}">
      <dgm:prSet phldrT="[Texto]" custT="1"/>
      <dgm:spPr>
        <a:solidFill>
          <a:schemeClr val="bg2"/>
        </a:solidFill>
      </dgm:spPr>
      <dgm:t>
        <a:bodyPr/>
        <a:lstStyle/>
        <a:p>
          <a:r>
            <a:rPr lang="es-ES" sz="1050" b="1" dirty="0">
              <a:solidFill>
                <a:schemeClr val="bg2">
                  <a:lumMod val="25000"/>
                </a:schemeClr>
              </a:solidFill>
              <a:latin typeface="Arial" panose="020B0604020202020204" pitchFamily="34" charset="0"/>
              <a:cs typeface="Arial" panose="020B0604020202020204" pitchFamily="34" charset="0"/>
            </a:rPr>
            <a:t>CONTROL PERMANENT</a:t>
          </a:r>
        </a:p>
      </dgm:t>
    </dgm:pt>
    <dgm:pt modelId="{FEEEDD29-547A-45F1-B7D5-0A14641F06EF}" type="parTrans" cxnId="{1CB6C301-4072-470F-8C17-4C2C60DCFAE8}">
      <dgm:prSet/>
      <dgm:spPr/>
      <dgm:t>
        <a:bodyPr/>
        <a:lstStyle/>
        <a:p>
          <a:endParaRPr lang="es-ES" sz="1100">
            <a:latin typeface="Arial" panose="020B0604020202020204" pitchFamily="34" charset="0"/>
            <a:cs typeface="Arial" panose="020B0604020202020204" pitchFamily="34" charset="0"/>
          </a:endParaRPr>
        </a:p>
      </dgm:t>
    </dgm:pt>
    <dgm:pt modelId="{3022F7A7-B0D5-4806-9C34-BE8DAB7C7E3B}" type="sibTrans" cxnId="{1CB6C301-4072-470F-8C17-4C2C60DCFAE8}">
      <dgm:prSet/>
      <dgm:spPr/>
      <dgm:t>
        <a:bodyPr/>
        <a:lstStyle/>
        <a:p>
          <a:endParaRPr lang="es-ES" sz="1100">
            <a:latin typeface="Arial" panose="020B0604020202020204" pitchFamily="34" charset="0"/>
            <a:cs typeface="Arial" panose="020B0604020202020204" pitchFamily="34" charset="0"/>
          </a:endParaRPr>
        </a:p>
      </dgm:t>
    </dgm:pt>
    <dgm:pt modelId="{7006C7D9-399A-43CA-B421-EDFCEF334E89}">
      <dgm:prSet phldrT="[Texto]" custT="1"/>
      <dgm:spPr/>
      <dgm:t>
        <a:bodyPr/>
        <a:lstStyle/>
        <a:p>
          <a:pPr algn="just"/>
          <a:r>
            <a:rPr lang="ca-ES" sz="1050" b="0" noProof="0" dirty="0">
              <a:solidFill>
                <a:schemeClr val="bg2">
                  <a:lumMod val="10000"/>
                </a:schemeClr>
              </a:solidFill>
              <a:latin typeface="Arial" pitchFamily="34" charset="0"/>
              <a:cs typeface="Arial" pitchFamily="34" charset="0"/>
            </a:rPr>
            <a:t>Art. 31.2. (...) Resultats de les actuacions que es seleccionen anualment sobre un anàlisis de riscos consistent amb els objectius que es pretenguin aconseguir.</a:t>
          </a:r>
        </a:p>
      </dgm:t>
    </dgm:pt>
    <dgm:pt modelId="{9363599E-B9CF-41FE-AF00-3011230AEAD9}" type="parTrans" cxnId="{81F368CF-7386-4B46-822C-C092EB3FE668}">
      <dgm:prSet/>
      <dgm:spPr/>
      <dgm:t>
        <a:bodyPr/>
        <a:lstStyle/>
        <a:p>
          <a:endParaRPr lang="es-ES" sz="1100">
            <a:latin typeface="Arial" panose="020B0604020202020204" pitchFamily="34" charset="0"/>
            <a:cs typeface="Arial" panose="020B0604020202020204" pitchFamily="34" charset="0"/>
          </a:endParaRPr>
        </a:p>
      </dgm:t>
    </dgm:pt>
    <dgm:pt modelId="{EBE35122-EBC0-4512-886B-C85CB35BCAFE}" type="sibTrans" cxnId="{81F368CF-7386-4B46-822C-C092EB3FE668}">
      <dgm:prSet/>
      <dgm:spPr/>
      <dgm:t>
        <a:bodyPr/>
        <a:lstStyle/>
        <a:p>
          <a:endParaRPr lang="es-ES" sz="1100">
            <a:latin typeface="Arial" panose="020B0604020202020204" pitchFamily="34" charset="0"/>
            <a:cs typeface="Arial" panose="020B0604020202020204" pitchFamily="34" charset="0"/>
          </a:endParaRPr>
        </a:p>
      </dgm:t>
    </dgm:pt>
    <dgm:pt modelId="{90991DFD-44A3-4462-BA5B-D3C1AB86D82E}">
      <dgm:prSet phldrT="[Texto]" custT="1"/>
      <dgm:spPr/>
      <dgm:t>
        <a:bodyPr/>
        <a:lstStyle/>
        <a:p>
          <a:pPr algn="just"/>
          <a:r>
            <a:rPr lang="ca-ES" sz="1050" b="0" noProof="0" dirty="0">
              <a:solidFill>
                <a:schemeClr val="bg2">
                  <a:lumMod val="10000"/>
                </a:schemeClr>
              </a:solidFill>
              <a:latin typeface="Arial" pitchFamily="34" charset="0"/>
              <a:cs typeface="Arial" pitchFamily="34" charset="0"/>
            </a:rPr>
            <a:t>Art. 31.2. (...) Resultats de les actuacions, la realització de les quals per part de l’interventor derivin d’una obligació legal.</a:t>
          </a:r>
        </a:p>
      </dgm:t>
    </dgm:pt>
    <dgm:pt modelId="{977F5222-18B4-4C27-ADD0-E626BA394AE6}" type="parTrans" cxnId="{AD9B4F0A-B70D-47E1-853D-E35E904BB30E}">
      <dgm:prSet/>
      <dgm:spPr/>
      <dgm:t>
        <a:bodyPr/>
        <a:lstStyle/>
        <a:p>
          <a:endParaRPr lang="es-ES" sz="1100">
            <a:latin typeface="Arial" panose="020B0604020202020204" pitchFamily="34" charset="0"/>
            <a:cs typeface="Arial" panose="020B0604020202020204" pitchFamily="34" charset="0"/>
          </a:endParaRPr>
        </a:p>
      </dgm:t>
    </dgm:pt>
    <dgm:pt modelId="{B519C3C3-E598-4AC0-9CDF-809C35C77F24}" type="sibTrans" cxnId="{AD9B4F0A-B70D-47E1-853D-E35E904BB30E}">
      <dgm:prSet/>
      <dgm:spPr/>
      <dgm:t>
        <a:bodyPr/>
        <a:lstStyle/>
        <a:p>
          <a:endParaRPr lang="es-ES" sz="1100">
            <a:latin typeface="Arial" panose="020B0604020202020204" pitchFamily="34" charset="0"/>
            <a:cs typeface="Arial" panose="020B0604020202020204" pitchFamily="34" charset="0"/>
          </a:endParaRPr>
        </a:p>
      </dgm:t>
    </dgm:pt>
    <dgm:pt modelId="{539245DF-2A40-4484-9342-FC4C7EAF5F8A}">
      <dgm:prSet phldrT="[Texto]" custT="1"/>
      <dgm:spPr>
        <a:solidFill>
          <a:schemeClr val="bg2"/>
        </a:solidFill>
      </dgm:spPr>
      <dgm:t>
        <a:bodyPr/>
        <a:lstStyle/>
        <a:p>
          <a:r>
            <a:rPr lang="es-ES" sz="1050" b="1" dirty="0">
              <a:solidFill>
                <a:schemeClr val="tx1"/>
              </a:solidFill>
              <a:latin typeface="Arial" panose="020B0604020202020204" pitchFamily="34" charset="0"/>
              <a:cs typeface="Arial" panose="020B0604020202020204" pitchFamily="34" charset="0"/>
            </a:rPr>
            <a:t>AUDITORIA DE COMPTES</a:t>
          </a:r>
        </a:p>
      </dgm:t>
    </dgm:pt>
    <dgm:pt modelId="{BACA690A-C6EE-415D-8E38-02566734870D}" type="parTrans" cxnId="{789F0A29-C733-486B-BC81-282F9B2C9A8B}">
      <dgm:prSet/>
      <dgm:spPr/>
      <dgm:t>
        <a:bodyPr/>
        <a:lstStyle/>
        <a:p>
          <a:endParaRPr lang="ca-ES" sz="1100"/>
        </a:p>
      </dgm:t>
    </dgm:pt>
    <dgm:pt modelId="{DC937BA6-CAC8-4886-8AA7-7481D2A2BA0D}" type="sibTrans" cxnId="{789F0A29-C733-486B-BC81-282F9B2C9A8B}">
      <dgm:prSet/>
      <dgm:spPr/>
      <dgm:t>
        <a:bodyPr/>
        <a:lstStyle/>
        <a:p>
          <a:endParaRPr lang="ca-ES" sz="1100"/>
        </a:p>
      </dgm:t>
    </dgm:pt>
    <dgm:pt modelId="{C41C957C-6133-4830-ACD1-1CE55A1A404F}">
      <dgm:prSet phldrT="[Texto]" custT="1"/>
      <dgm:spPr>
        <a:solidFill>
          <a:schemeClr val="bg2"/>
        </a:solidFill>
      </dgm:spPr>
      <dgm:t>
        <a:bodyPr/>
        <a:lstStyle/>
        <a:p>
          <a:r>
            <a:rPr lang="es-ES" sz="1050" b="1" dirty="0">
              <a:solidFill>
                <a:schemeClr val="tx1"/>
              </a:solidFill>
              <a:latin typeface="Arial" panose="020B0604020202020204" pitchFamily="34" charset="0"/>
              <a:cs typeface="Arial" panose="020B0604020202020204" pitchFamily="34" charset="0"/>
            </a:rPr>
            <a:t>AUDITORIA DE COMPLIMENT</a:t>
          </a:r>
        </a:p>
      </dgm:t>
    </dgm:pt>
    <dgm:pt modelId="{227B59A5-2480-4065-A427-58709959E855}" type="parTrans" cxnId="{97994E3C-E2BB-4975-936D-A69329D5790F}">
      <dgm:prSet/>
      <dgm:spPr/>
      <dgm:t>
        <a:bodyPr/>
        <a:lstStyle/>
        <a:p>
          <a:endParaRPr lang="ca-ES" sz="1100"/>
        </a:p>
      </dgm:t>
    </dgm:pt>
    <dgm:pt modelId="{60C8E103-A40E-46D2-B9CF-B2088646F887}" type="sibTrans" cxnId="{97994E3C-E2BB-4975-936D-A69329D5790F}">
      <dgm:prSet/>
      <dgm:spPr/>
      <dgm:t>
        <a:bodyPr/>
        <a:lstStyle/>
        <a:p>
          <a:endParaRPr lang="ca-ES" sz="1100"/>
        </a:p>
      </dgm:t>
    </dgm:pt>
    <dgm:pt modelId="{BCB98BA5-7BA4-481E-B71D-48C0DD765664}">
      <dgm:prSet phldrT="[Texto]" custT="1"/>
      <dgm:spPr>
        <a:solidFill>
          <a:schemeClr val="bg2"/>
        </a:solidFill>
      </dgm:spPr>
      <dgm:t>
        <a:bodyPr/>
        <a:lstStyle/>
        <a:p>
          <a:r>
            <a:rPr lang="es-ES" sz="1050" b="1" dirty="0">
              <a:solidFill>
                <a:schemeClr val="tx1"/>
              </a:solidFill>
              <a:latin typeface="Arial" panose="020B0604020202020204" pitchFamily="34" charset="0"/>
              <a:cs typeface="Arial" panose="020B0604020202020204" pitchFamily="34" charset="0"/>
            </a:rPr>
            <a:t>AUDITORIA OPERATIVA</a:t>
          </a:r>
        </a:p>
      </dgm:t>
    </dgm:pt>
    <dgm:pt modelId="{806FD64D-EDD7-4D92-ACB4-2CB106C6ABA9}" type="parTrans" cxnId="{0C3F8C56-FEBE-4CA7-AB86-54056A890573}">
      <dgm:prSet/>
      <dgm:spPr/>
      <dgm:t>
        <a:bodyPr/>
        <a:lstStyle/>
        <a:p>
          <a:endParaRPr lang="ca-ES" sz="1100"/>
        </a:p>
      </dgm:t>
    </dgm:pt>
    <dgm:pt modelId="{B2EF9042-DFD6-4EEE-A763-C7E2D40374AD}" type="sibTrans" cxnId="{0C3F8C56-FEBE-4CA7-AB86-54056A890573}">
      <dgm:prSet/>
      <dgm:spPr/>
      <dgm:t>
        <a:bodyPr/>
        <a:lstStyle/>
        <a:p>
          <a:endParaRPr lang="ca-ES" sz="1100"/>
        </a:p>
      </dgm:t>
    </dgm:pt>
    <dgm:pt modelId="{42321B6F-F586-4D7A-99D3-1D3DA1A2867C}">
      <dgm:prSet phldrT="[Texto]" custT="1"/>
      <dgm:spPr>
        <a:solidFill>
          <a:schemeClr val="bg2"/>
        </a:solidFill>
      </dgm:spPr>
      <dgm:t>
        <a:bodyPr/>
        <a:lstStyle/>
        <a:p>
          <a:r>
            <a:rPr lang="es-ES" sz="1050" b="1" dirty="0">
              <a:solidFill>
                <a:schemeClr val="bg2">
                  <a:lumMod val="25000"/>
                </a:schemeClr>
              </a:solidFill>
              <a:latin typeface="Arial" panose="020B0604020202020204" pitchFamily="34" charset="0"/>
              <a:cs typeface="Arial" panose="020B0604020202020204" pitchFamily="34" charset="0"/>
            </a:rPr>
            <a:t>PLANIFICABLE OBLIGATORI</a:t>
          </a:r>
        </a:p>
      </dgm:t>
    </dgm:pt>
    <dgm:pt modelId="{1F511CE0-D9F8-4A6F-B001-96AFDE996491}" type="parTrans" cxnId="{0F4C9109-6480-4DF5-9FA9-5205239DA144}">
      <dgm:prSet/>
      <dgm:spPr/>
      <dgm:t>
        <a:bodyPr/>
        <a:lstStyle/>
        <a:p>
          <a:endParaRPr lang="ca-ES" sz="1100"/>
        </a:p>
      </dgm:t>
    </dgm:pt>
    <dgm:pt modelId="{4346EA68-C982-4338-822A-9ECB9E05DAE9}" type="sibTrans" cxnId="{0F4C9109-6480-4DF5-9FA9-5205239DA144}">
      <dgm:prSet/>
      <dgm:spPr/>
      <dgm:t>
        <a:bodyPr/>
        <a:lstStyle/>
        <a:p>
          <a:endParaRPr lang="ca-ES" sz="1100"/>
        </a:p>
      </dgm:t>
    </dgm:pt>
    <dgm:pt modelId="{E194C14E-951F-4726-B750-428984ECA568}">
      <dgm:prSet phldrT="[Texto]" custT="1"/>
      <dgm:spPr>
        <a:noFill/>
      </dgm:spPr>
      <dgm:t>
        <a:bodyPr/>
        <a:lstStyle/>
        <a:p>
          <a:pPr algn="just"/>
          <a:r>
            <a:rPr lang="ca-ES" sz="1050" b="0" noProof="0" dirty="0">
              <a:solidFill>
                <a:schemeClr val="bg2">
                  <a:lumMod val="10000"/>
                </a:schemeClr>
              </a:solidFill>
              <a:latin typeface="Arial" pitchFamily="34" charset="0"/>
              <a:cs typeface="Arial" pitchFamily="34" charset="0"/>
            </a:rPr>
            <a:t>Art. 35 i 36 (…) Informes definitius, objectius i ponderant els fets comprovats, que incloguin les conclusions obtingudes i, si s’escau, les recomanacions sobre les actuacions objecte de control.</a:t>
          </a:r>
          <a:endParaRPr lang="es-ES" sz="1050" b="0" dirty="0">
            <a:solidFill>
              <a:schemeClr val="bg2">
                <a:lumMod val="10000"/>
              </a:schemeClr>
            </a:solidFill>
            <a:latin typeface="Arial" pitchFamily="34" charset="0"/>
            <a:cs typeface="Arial" pitchFamily="34" charset="0"/>
          </a:endParaRPr>
        </a:p>
      </dgm:t>
    </dgm:pt>
    <dgm:pt modelId="{EA2CA027-9FD4-4ADE-8A44-59D26D75D5B1}" type="parTrans" cxnId="{1ABAF686-B8A0-4505-B9EF-2CA52E85DFC2}">
      <dgm:prSet/>
      <dgm:spPr/>
      <dgm:t>
        <a:bodyPr/>
        <a:lstStyle/>
        <a:p>
          <a:endParaRPr lang="ca-ES" sz="1100"/>
        </a:p>
      </dgm:t>
    </dgm:pt>
    <dgm:pt modelId="{C7CDFC21-1B49-407C-8110-9D8952111379}" type="sibTrans" cxnId="{1ABAF686-B8A0-4505-B9EF-2CA52E85DFC2}">
      <dgm:prSet/>
      <dgm:spPr/>
      <dgm:t>
        <a:bodyPr/>
        <a:lstStyle/>
        <a:p>
          <a:endParaRPr lang="ca-ES" sz="1100"/>
        </a:p>
      </dgm:t>
    </dgm:pt>
    <dgm:pt modelId="{ECA4F1E5-7707-4AE7-893D-8594901AEE8D}">
      <dgm:prSet phldrT="[Texto]" custT="1"/>
      <dgm:spPr>
        <a:noFill/>
      </dgm:spPr>
      <dgm:t>
        <a:bodyPr/>
        <a:lstStyle/>
        <a:p>
          <a:pPr algn="just"/>
          <a:r>
            <a:rPr lang="ca-ES" sz="1050" b="0" noProof="0" dirty="0">
              <a:solidFill>
                <a:schemeClr val="bg2">
                  <a:lumMod val="10000"/>
                </a:schemeClr>
              </a:solidFill>
              <a:latin typeface="Arial" pitchFamily="34" charset="0"/>
              <a:cs typeface="Arial" pitchFamily="34" charset="0"/>
            </a:rPr>
            <a:t>Art. 35 i 36 (…) Informes definitius, objectius i ponderant els fets comprovats, que incloguin les conclusions obtingudes i, si s’escau, les recomanacions sobre les actuacions objecte de control.</a:t>
          </a:r>
        </a:p>
      </dgm:t>
    </dgm:pt>
    <dgm:pt modelId="{85C745E0-22B2-43F8-ADB9-39AF6D2EB963}" type="parTrans" cxnId="{8C27BFFE-45AA-4203-8436-4BD3E8968CCA}">
      <dgm:prSet/>
      <dgm:spPr/>
      <dgm:t>
        <a:bodyPr/>
        <a:lstStyle/>
        <a:p>
          <a:endParaRPr lang="ca-ES" sz="1100"/>
        </a:p>
      </dgm:t>
    </dgm:pt>
    <dgm:pt modelId="{17016A8D-A2CC-488F-B109-397579779792}" type="sibTrans" cxnId="{8C27BFFE-45AA-4203-8436-4BD3E8968CCA}">
      <dgm:prSet/>
      <dgm:spPr/>
      <dgm:t>
        <a:bodyPr/>
        <a:lstStyle/>
        <a:p>
          <a:endParaRPr lang="ca-ES" sz="1100"/>
        </a:p>
      </dgm:t>
    </dgm:pt>
    <dgm:pt modelId="{3A820371-CA8D-4973-8CB5-9331A508A53C}">
      <dgm:prSet phldrT="[Texto]" custT="1"/>
      <dgm:spPr>
        <a:noFill/>
      </dgm:spPr>
      <dgm:t>
        <a:bodyPr/>
        <a:lstStyle/>
        <a:p>
          <a:pPr algn="just"/>
          <a:r>
            <a:rPr lang="ca-ES" sz="1050" b="0" noProof="0" dirty="0">
              <a:solidFill>
                <a:schemeClr val="bg2">
                  <a:lumMod val="10000"/>
                </a:schemeClr>
              </a:solidFill>
              <a:latin typeface="Arial" pitchFamily="34" charset="0"/>
              <a:cs typeface="Arial" pitchFamily="34" charset="0"/>
            </a:rPr>
            <a:t>Art. 35 i 36 (…) Informes definitius, objectius i ponderant els fets comprovats, que incloguin les conclusions obtingudes i, si s’escau, les recomanacions sobre les actuacions objecte de control.</a:t>
          </a:r>
          <a:endParaRPr lang="es-ES" sz="1050" b="0" dirty="0">
            <a:solidFill>
              <a:schemeClr val="bg2">
                <a:lumMod val="10000"/>
              </a:schemeClr>
            </a:solidFill>
            <a:latin typeface="Arial" pitchFamily="34" charset="0"/>
            <a:cs typeface="Arial" pitchFamily="34" charset="0"/>
          </a:endParaRPr>
        </a:p>
      </dgm:t>
    </dgm:pt>
    <dgm:pt modelId="{DA90FC23-451B-422A-8452-64F325AABBE4}" type="parTrans" cxnId="{6B2CF375-8395-4B37-9B2C-53A39A64898C}">
      <dgm:prSet/>
      <dgm:spPr/>
      <dgm:t>
        <a:bodyPr/>
        <a:lstStyle/>
        <a:p>
          <a:endParaRPr lang="ca-ES" sz="1100"/>
        </a:p>
      </dgm:t>
    </dgm:pt>
    <dgm:pt modelId="{D00E0B81-B851-4DD7-B409-F17D0F072459}" type="sibTrans" cxnId="{6B2CF375-8395-4B37-9B2C-53A39A64898C}">
      <dgm:prSet/>
      <dgm:spPr/>
      <dgm:t>
        <a:bodyPr/>
        <a:lstStyle/>
        <a:p>
          <a:endParaRPr lang="ca-ES" sz="1100"/>
        </a:p>
      </dgm:t>
    </dgm:pt>
    <dgm:pt modelId="{B5F269DD-3FB8-46D5-8F90-877BAB1606B2}">
      <dgm:prSet phldrT="[Texto]" custT="1"/>
      <dgm:spPr>
        <a:solidFill>
          <a:schemeClr val="bg2"/>
        </a:solidFill>
      </dgm:spPr>
      <dgm:t>
        <a:bodyPr/>
        <a:lstStyle/>
        <a:p>
          <a:r>
            <a:rPr lang="es-ES" sz="1050" b="1" dirty="0">
              <a:solidFill>
                <a:schemeClr val="bg2">
                  <a:lumMod val="10000"/>
                </a:schemeClr>
              </a:solidFill>
              <a:latin typeface="Arial" panose="020B0604020202020204" pitchFamily="34" charset="0"/>
              <a:cs typeface="Arial" panose="020B0604020202020204" pitchFamily="34" charset="0"/>
            </a:rPr>
            <a:t>CONTROL FINANCER </a:t>
          </a:r>
          <a:r>
            <a:rPr lang="es-ES" sz="1050" b="1" dirty="0" smtClean="0">
              <a:solidFill>
                <a:schemeClr val="bg2">
                  <a:lumMod val="10000"/>
                </a:schemeClr>
              </a:solidFill>
              <a:latin typeface="Arial" panose="020B0604020202020204" pitchFamily="34" charset="0"/>
              <a:cs typeface="Arial" panose="020B0604020202020204" pitchFamily="34" charset="0"/>
            </a:rPr>
            <a:t>SOBRE ENTITATS COL.LABORADORES I BENEFICIARIS DE SUBVENCIONS</a:t>
          </a:r>
          <a:endParaRPr lang="es-ES" sz="1050" b="1" dirty="0">
            <a:solidFill>
              <a:schemeClr val="bg2">
                <a:lumMod val="10000"/>
              </a:schemeClr>
            </a:solidFill>
            <a:latin typeface="Arial" panose="020B0604020202020204" pitchFamily="34" charset="0"/>
            <a:cs typeface="Arial" panose="020B0604020202020204" pitchFamily="34" charset="0"/>
          </a:endParaRPr>
        </a:p>
      </dgm:t>
    </dgm:pt>
    <dgm:pt modelId="{2989B283-4AF2-4FD5-A503-EEB5D8077E71}" type="parTrans" cxnId="{E2A1B49A-387A-4046-861D-86304824CE1D}">
      <dgm:prSet/>
      <dgm:spPr/>
      <dgm:t>
        <a:bodyPr/>
        <a:lstStyle/>
        <a:p>
          <a:endParaRPr lang="ca-ES" sz="1100"/>
        </a:p>
      </dgm:t>
    </dgm:pt>
    <dgm:pt modelId="{D02A33C5-29E2-427E-A5B9-53B3289F15B8}" type="sibTrans" cxnId="{E2A1B49A-387A-4046-861D-86304824CE1D}">
      <dgm:prSet/>
      <dgm:spPr/>
      <dgm:t>
        <a:bodyPr/>
        <a:lstStyle/>
        <a:p>
          <a:endParaRPr lang="ca-ES" sz="1100"/>
        </a:p>
      </dgm:t>
    </dgm:pt>
    <dgm:pt modelId="{E7CF7BB3-0F68-48AD-8A80-55644EB90D44}">
      <dgm:prSet phldrT="[Texto]" custT="1"/>
      <dgm:spPr>
        <a:solidFill>
          <a:schemeClr val="bg2"/>
        </a:solidFill>
      </dgm:spPr>
      <dgm:t>
        <a:bodyPr/>
        <a:lstStyle/>
        <a:p>
          <a:r>
            <a:rPr lang="es-ES" sz="1050" b="1" dirty="0">
              <a:solidFill>
                <a:schemeClr val="bg2">
                  <a:lumMod val="10000"/>
                </a:schemeClr>
              </a:solidFill>
              <a:latin typeface="Arial" panose="020B0604020202020204" pitchFamily="34" charset="0"/>
              <a:cs typeface="Arial" panose="020B0604020202020204" pitchFamily="34" charset="0"/>
            </a:rPr>
            <a:t>CONTROL FINANCER DE SUBVENCIONS</a:t>
          </a:r>
        </a:p>
      </dgm:t>
    </dgm:pt>
    <dgm:pt modelId="{8F088DE9-571F-468E-92F8-71E559D69635}" type="parTrans" cxnId="{D70CAA23-F6D3-4680-812E-744596957325}">
      <dgm:prSet/>
      <dgm:spPr/>
      <dgm:t>
        <a:bodyPr/>
        <a:lstStyle/>
        <a:p>
          <a:endParaRPr lang="ca-ES" sz="1100"/>
        </a:p>
      </dgm:t>
    </dgm:pt>
    <dgm:pt modelId="{F844C77C-02F9-4F46-915E-8A15C04AC25E}" type="sibTrans" cxnId="{D70CAA23-F6D3-4680-812E-744596957325}">
      <dgm:prSet/>
      <dgm:spPr/>
      <dgm:t>
        <a:bodyPr/>
        <a:lstStyle/>
        <a:p>
          <a:endParaRPr lang="ca-ES" sz="1100"/>
        </a:p>
      </dgm:t>
    </dgm:pt>
    <dgm:pt modelId="{87B9D1D2-F287-4D3E-AB8C-0723AE8E0E4B}">
      <dgm:prSet phldrT="[Texto]" custT="1"/>
      <dgm:spPr>
        <a:noFill/>
      </dgm:spPr>
      <dgm:t>
        <a:bodyPr/>
        <a:lstStyle/>
        <a:p>
          <a:pPr algn="just"/>
          <a:r>
            <a:rPr lang="ca-ES" sz="1050" b="0" i="0" noProof="0" dirty="0">
              <a:latin typeface="Arial" pitchFamily="34" charset="0"/>
              <a:cs typeface="Arial" pitchFamily="34" charset="0"/>
            </a:rPr>
            <a:t>Art. 3.5 L’òrgan interventor exercirà el control sobre </a:t>
          </a:r>
          <a:r>
            <a:rPr lang="ca-ES" sz="1050" b="0" i="0" noProof="0" dirty="0" smtClean="0">
              <a:latin typeface="Arial" pitchFamily="34" charset="0"/>
              <a:cs typeface="Arial" pitchFamily="34" charset="0"/>
            </a:rPr>
            <a:t>entitats </a:t>
          </a:r>
          <a:r>
            <a:rPr lang="ca-ES" sz="1050" b="0" i="0" noProof="0" dirty="0" err="1" smtClean="0">
              <a:latin typeface="Arial" pitchFamily="34" charset="0"/>
              <a:cs typeface="Arial" pitchFamily="34" charset="0"/>
            </a:rPr>
            <a:t>col.laboradores</a:t>
          </a:r>
          <a:r>
            <a:rPr lang="ca-ES" sz="1050" b="0" i="0" noProof="0" dirty="0" smtClean="0">
              <a:latin typeface="Arial" pitchFamily="34" charset="0"/>
              <a:cs typeface="Arial" pitchFamily="34" charset="0"/>
            </a:rPr>
            <a:t> i </a:t>
          </a:r>
          <a:r>
            <a:rPr lang="ca-ES" sz="1050" b="0" i="0" noProof="0" dirty="0">
              <a:latin typeface="Arial" pitchFamily="34" charset="0"/>
              <a:cs typeface="Arial" pitchFamily="34" charset="0"/>
            </a:rPr>
            <a:t>beneficiaris de subvencions i ajudes concedides pels subjectes que integren el sector públic local, que es financen amb càrrec als seus pressupostos generals, d’acord amb LGS.</a:t>
          </a:r>
          <a:endParaRPr lang="ca-ES" sz="1050" b="0" noProof="0" dirty="0">
            <a:solidFill>
              <a:schemeClr val="bg2">
                <a:lumMod val="10000"/>
              </a:schemeClr>
            </a:solidFill>
            <a:latin typeface="Arial" pitchFamily="34" charset="0"/>
            <a:cs typeface="Arial" pitchFamily="34" charset="0"/>
          </a:endParaRPr>
        </a:p>
      </dgm:t>
    </dgm:pt>
    <dgm:pt modelId="{CC1C0A17-AAB4-4076-B85C-57B3A515F814}" type="parTrans" cxnId="{BBB09077-B19A-439B-8C17-F4066FB27DD3}">
      <dgm:prSet/>
      <dgm:spPr/>
      <dgm:t>
        <a:bodyPr/>
        <a:lstStyle/>
        <a:p>
          <a:endParaRPr lang="ca-ES" sz="1100"/>
        </a:p>
      </dgm:t>
    </dgm:pt>
    <dgm:pt modelId="{132EC02E-190E-4AF6-B283-CBEFC2A5ACBB}" type="sibTrans" cxnId="{BBB09077-B19A-439B-8C17-F4066FB27DD3}">
      <dgm:prSet/>
      <dgm:spPr/>
      <dgm:t>
        <a:bodyPr/>
        <a:lstStyle/>
        <a:p>
          <a:endParaRPr lang="ca-ES" sz="1100"/>
        </a:p>
      </dgm:t>
    </dgm:pt>
    <dgm:pt modelId="{59D2E708-696C-4762-8937-9C9F44FDCC07}" type="pres">
      <dgm:prSet presAssocID="{288DEB31-AF47-4E32-A1ED-E51004DE4BB3}" presName="hierChild1" presStyleCnt="0">
        <dgm:presLayoutVars>
          <dgm:orgChart val="1"/>
          <dgm:chPref val="1"/>
          <dgm:dir/>
          <dgm:animOne val="branch"/>
          <dgm:animLvl val="lvl"/>
          <dgm:resizeHandles/>
        </dgm:presLayoutVars>
      </dgm:prSet>
      <dgm:spPr/>
      <dgm:t>
        <a:bodyPr/>
        <a:lstStyle/>
        <a:p>
          <a:endParaRPr lang="ca-ES"/>
        </a:p>
      </dgm:t>
    </dgm:pt>
    <dgm:pt modelId="{A907E1EE-3547-44BB-B28A-CBFC1F76E34D}" type="pres">
      <dgm:prSet presAssocID="{BB93CB96-4206-4552-BF0D-0D3B713CD8F7}" presName="hierRoot1" presStyleCnt="0">
        <dgm:presLayoutVars>
          <dgm:hierBranch val="init"/>
        </dgm:presLayoutVars>
      </dgm:prSet>
      <dgm:spPr/>
    </dgm:pt>
    <dgm:pt modelId="{FF99D91F-DF55-4758-8422-285945931157}" type="pres">
      <dgm:prSet presAssocID="{BB93CB96-4206-4552-BF0D-0D3B713CD8F7}" presName="rootComposite1" presStyleCnt="0"/>
      <dgm:spPr/>
    </dgm:pt>
    <dgm:pt modelId="{E6DFB319-2CA4-4C6F-9002-98F452BCFBBA}" type="pres">
      <dgm:prSet presAssocID="{BB93CB96-4206-4552-BF0D-0D3B713CD8F7}" presName="rootText1" presStyleLbl="node0" presStyleIdx="0" presStyleCnt="1" custScaleY="141701">
        <dgm:presLayoutVars>
          <dgm:chPref val="3"/>
        </dgm:presLayoutVars>
      </dgm:prSet>
      <dgm:spPr/>
      <dgm:t>
        <a:bodyPr/>
        <a:lstStyle/>
        <a:p>
          <a:endParaRPr lang="ca-ES"/>
        </a:p>
      </dgm:t>
    </dgm:pt>
    <dgm:pt modelId="{3272DE35-F01D-41EE-ABD3-38B9BF315143}" type="pres">
      <dgm:prSet presAssocID="{BB93CB96-4206-4552-BF0D-0D3B713CD8F7}" presName="rootConnector1" presStyleLbl="node1" presStyleIdx="0" presStyleCnt="0"/>
      <dgm:spPr/>
      <dgm:t>
        <a:bodyPr/>
        <a:lstStyle/>
        <a:p>
          <a:endParaRPr lang="ca-ES"/>
        </a:p>
      </dgm:t>
    </dgm:pt>
    <dgm:pt modelId="{8B8A54D5-FC77-49A9-8F7D-724BC3D90F97}" type="pres">
      <dgm:prSet presAssocID="{BB93CB96-4206-4552-BF0D-0D3B713CD8F7}" presName="hierChild2" presStyleCnt="0"/>
      <dgm:spPr/>
    </dgm:pt>
    <dgm:pt modelId="{55EA699C-1D28-464D-A008-B19FFFBDBF87}" type="pres">
      <dgm:prSet presAssocID="{FEEEDD29-547A-45F1-B7D5-0A14641F06EF}" presName="Name64" presStyleLbl="parChTrans1D2" presStyleIdx="0" presStyleCnt="3"/>
      <dgm:spPr/>
      <dgm:t>
        <a:bodyPr/>
        <a:lstStyle/>
        <a:p>
          <a:endParaRPr lang="ca-ES"/>
        </a:p>
      </dgm:t>
    </dgm:pt>
    <dgm:pt modelId="{85F8FDA9-94C6-4EB5-9034-0CAF79D1E897}" type="pres">
      <dgm:prSet presAssocID="{AB79315F-5B96-4EDD-BCB4-3DC3F97D729B}" presName="hierRoot2" presStyleCnt="0">
        <dgm:presLayoutVars>
          <dgm:hierBranch val="init"/>
        </dgm:presLayoutVars>
      </dgm:prSet>
      <dgm:spPr/>
    </dgm:pt>
    <dgm:pt modelId="{EF9F1A6E-8076-4CC3-8BED-EA3C667411AF}" type="pres">
      <dgm:prSet presAssocID="{AB79315F-5B96-4EDD-BCB4-3DC3F97D729B}" presName="rootComposite" presStyleCnt="0"/>
      <dgm:spPr/>
    </dgm:pt>
    <dgm:pt modelId="{28229678-EFCF-47DC-A5E8-2163409BC0F5}" type="pres">
      <dgm:prSet presAssocID="{AB79315F-5B96-4EDD-BCB4-3DC3F97D729B}" presName="rootText" presStyleLbl="node2" presStyleIdx="0" presStyleCnt="3" custLinFactNeighborY="-56368">
        <dgm:presLayoutVars>
          <dgm:chPref val="3"/>
        </dgm:presLayoutVars>
      </dgm:prSet>
      <dgm:spPr/>
      <dgm:t>
        <a:bodyPr/>
        <a:lstStyle/>
        <a:p>
          <a:endParaRPr lang="ca-ES"/>
        </a:p>
      </dgm:t>
    </dgm:pt>
    <dgm:pt modelId="{01887354-12E1-478F-A677-4992EF8B9785}" type="pres">
      <dgm:prSet presAssocID="{AB79315F-5B96-4EDD-BCB4-3DC3F97D729B}" presName="rootConnector" presStyleLbl="node2" presStyleIdx="0" presStyleCnt="3"/>
      <dgm:spPr/>
      <dgm:t>
        <a:bodyPr/>
        <a:lstStyle/>
        <a:p>
          <a:endParaRPr lang="ca-ES"/>
        </a:p>
      </dgm:t>
    </dgm:pt>
    <dgm:pt modelId="{6774416D-A78E-4C67-9C3F-A0BFAF6B5F54}" type="pres">
      <dgm:prSet presAssocID="{AB79315F-5B96-4EDD-BCB4-3DC3F97D729B}" presName="hierChild4" presStyleCnt="0"/>
      <dgm:spPr/>
    </dgm:pt>
    <dgm:pt modelId="{1CC2A052-2EC9-4980-A6B0-88D8408758B6}" type="pres">
      <dgm:prSet presAssocID="{1F511CE0-D9F8-4A6F-B001-96AFDE996491}" presName="Name64" presStyleLbl="parChTrans1D3" presStyleIdx="0" presStyleCnt="6"/>
      <dgm:spPr/>
      <dgm:t>
        <a:bodyPr/>
        <a:lstStyle/>
        <a:p>
          <a:endParaRPr lang="ca-ES"/>
        </a:p>
      </dgm:t>
    </dgm:pt>
    <dgm:pt modelId="{4CD5DF7F-C972-41FE-8208-9634D02943B1}" type="pres">
      <dgm:prSet presAssocID="{42321B6F-F586-4D7A-99D3-1D3DA1A2867C}" presName="hierRoot2" presStyleCnt="0">
        <dgm:presLayoutVars>
          <dgm:hierBranch val="init"/>
        </dgm:presLayoutVars>
      </dgm:prSet>
      <dgm:spPr/>
    </dgm:pt>
    <dgm:pt modelId="{11F3B009-2FEA-4AB9-AA24-C6D514EAE24F}" type="pres">
      <dgm:prSet presAssocID="{42321B6F-F586-4D7A-99D3-1D3DA1A2867C}" presName="rootComposite" presStyleCnt="0"/>
      <dgm:spPr/>
    </dgm:pt>
    <dgm:pt modelId="{A8DAF3F7-CC99-4AED-99D4-BF5B62A5DBD4}" type="pres">
      <dgm:prSet presAssocID="{42321B6F-F586-4D7A-99D3-1D3DA1A2867C}" presName="rootText" presStyleLbl="node3" presStyleIdx="0" presStyleCnt="6" custLinFactNeighborY="-26892">
        <dgm:presLayoutVars>
          <dgm:chPref val="3"/>
        </dgm:presLayoutVars>
      </dgm:prSet>
      <dgm:spPr/>
      <dgm:t>
        <a:bodyPr/>
        <a:lstStyle/>
        <a:p>
          <a:endParaRPr lang="ca-ES"/>
        </a:p>
      </dgm:t>
    </dgm:pt>
    <dgm:pt modelId="{A85D5CAD-E987-4EE9-93CA-3ACAAA462590}" type="pres">
      <dgm:prSet presAssocID="{42321B6F-F586-4D7A-99D3-1D3DA1A2867C}" presName="rootConnector" presStyleLbl="node3" presStyleIdx="0" presStyleCnt="6"/>
      <dgm:spPr/>
      <dgm:t>
        <a:bodyPr/>
        <a:lstStyle/>
        <a:p>
          <a:endParaRPr lang="ca-ES"/>
        </a:p>
      </dgm:t>
    </dgm:pt>
    <dgm:pt modelId="{8AFF2547-2ADE-4969-8EE1-540C56DCB518}" type="pres">
      <dgm:prSet presAssocID="{42321B6F-F586-4D7A-99D3-1D3DA1A2867C}" presName="hierChild4" presStyleCnt="0"/>
      <dgm:spPr/>
    </dgm:pt>
    <dgm:pt modelId="{A7C8D20C-8098-4A7B-B41A-3A75E9A454D2}" type="pres">
      <dgm:prSet presAssocID="{977F5222-18B4-4C27-ADD0-E626BA394AE6}" presName="Name64" presStyleLbl="parChTrans1D4" presStyleIdx="0" presStyleCnt="6"/>
      <dgm:spPr/>
      <dgm:t>
        <a:bodyPr/>
        <a:lstStyle/>
        <a:p>
          <a:endParaRPr lang="ca-ES"/>
        </a:p>
      </dgm:t>
    </dgm:pt>
    <dgm:pt modelId="{06EE7AEA-810E-494E-8DC5-381216851369}" type="pres">
      <dgm:prSet presAssocID="{90991DFD-44A3-4462-BA5B-D3C1AB86D82E}" presName="hierRoot2" presStyleCnt="0">
        <dgm:presLayoutVars>
          <dgm:hierBranch val="init"/>
        </dgm:presLayoutVars>
      </dgm:prSet>
      <dgm:spPr/>
    </dgm:pt>
    <dgm:pt modelId="{E134E64B-41E2-459E-B52D-E4D826BC75FA}" type="pres">
      <dgm:prSet presAssocID="{90991DFD-44A3-4462-BA5B-D3C1AB86D82E}" presName="rootComposite" presStyleCnt="0"/>
      <dgm:spPr/>
    </dgm:pt>
    <dgm:pt modelId="{D1DAF74D-7650-41AD-B0AF-D55382144305}" type="pres">
      <dgm:prSet presAssocID="{90991DFD-44A3-4462-BA5B-D3C1AB86D82E}" presName="rootText" presStyleLbl="node4" presStyleIdx="0" presStyleCnt="6" custScaleX="292393" custLinFactNeighborX="206" custLinFactNeighborY="-26800">
        <dgm:presLayoutVars>
          <dgm:chPref val="3"/>
        </dgm:presLayoutVars>
      </dgm:prSet>
      <dgm:spPr/>
      <dgm:t>
        <a:bodyPr/>
        <a:lstStyle/>
        <a:p>
          <a:endParaRPr lang="ca-ES"/>
        </a:p>
      </dgm:t>
    </dgm:pt>
    <dgm:pt modelId="{EEC63585-D8E2-444C-AA05-2BFA3AE4C45B}" type="pres">
      <dgm:prSet presAssocID="{90991DFD-44A3-4462-BA5B-D3C1AB86D82E}" presName="rootConnector" presStyleLbl="node4" presStyleIdx="0" presStyleCnt="6"/>
      <dgm:spPr/>
      <dgm:t>
        <a:bodyPr/>
        <a:lstStyle/>
        <a:p>
          <a:endParaRPr lang="ca-ES"/>
        </a:p>
      </dgm:t>
    </dgm:pt>
    <dgm:pt modelId="{0DF0805B-A7A5-4780-8A04-AA7131E96FAA}" type="pres">
      <dgm:prSet presAssocID="{90991DFD-44A3-4462-BA5B-D3C1AB86D82E}" presName="hierChild4" presStyleCnt="0"/>
      <dgm:spPr/>
    </dgm:pt>
    <dgm:pt modelId="{D36DDCFC-9954-4748-A7FB-52ED219AF17D}" type="pres">
      <dgm:prSet presAssocID="{90991DFD-44A3-4462-BA5B-D3C1AB86D82E}" presName="hierChild5" presStyleCnt="0"/>
      <dgm:spPr/>
    </dgm:pt>
    <dgm:pt modelId="{61E155B7-CD6B-470D-9669-855A20BFE726}" type="pres">
      <dgm:prSet presAssocID="{42321B6F-F586-4D7A-99D3-1D3DA1A2867C}" presName="hierChild5" presStyleCnt="0"/>
      <dgm:spPr/>
    </dgm:pt>
    <dgm:pt modelId="{062629EE-01ED-486F-A67E-B1DD27BEA07F}" type="pres">
      <dgm:prSet presAssocID="{496864D8-2A0B-4769-92CC-70CF0F1F47DF}" presName="Name64" presStyleLbl="parChTrans1D3" presStyleIdx="1" presStyleCnt="6"/>
      <dgm:spPr/>
      <dgm:t>
        <a:bodyPr/>
        <a:lstStyle/>
        <a:p>
          <a:endParaRPr lang="ca-ES"/>
        </a:p>
      </dgm:t>
    </dgm:pt>
    <dgm:pt modelId="{66512794-75BA-425E-982F-A989F4637DC8}" type="pres">
      <dgm:prSet presAssocID="{1EFF08B0-EE5A-46A8-8777-EC662E30B5AC}" presName="hierRoot2" presStyleCnt="0">
        <dgm:presLayoutVars>
          <dgm:hierBranch val="init"/>
        </dgm:presLayoutVars>
      </dgm:prSet>
      <dgm:spPr/>
    </dgm:pt>
    <dgm:pt modelId="{167577C6-2E81-4A19-8F87-01BC7D2FCC28}" type="pres">
      <dgm:prSet presAssocID="{1EFF08B0-EE5A-46A8-8777-EC662E30B5AC}" presName="rootComposite" presStyleCnt="0"/>
      <dgm:spPr/>
    </dgm:pt>
    <dgm:pt modelId="{108FEFDC-1ADC-4137-B5A5-4D87D204A6A4}" type="pres">
      <dgm:prSet presAssocID="{1EFF08B0-EE5A-46A8-8777-EC662E30B5AC}" presName="rootText" presStyleLbl="node3" presStyleIdx="1" presStyleCnt="6" custLinFactNeighborY="-52100">
        <dgm:presLayoutVars>
          <dgm:chPref val="3"/>
        </dgm:presLayoutVars>
      </dgm:prSet>
      <dgm:spPr/>
      <dgm:t>
        <a:bodyPr/>
        <a:lstStyle/>
        <a:p>
          <a:endParaRPr lang="ca-ES"/>
        </a:p>
      </dgm:t>
    </dgm:pt>
    <dgm:pt modelId="{137286B2-DDA0-4C58-A0D8-F8C6EA4377AD}" type="pres">
      <dgm:prSet presAssocID="{1EFF08B0-EE5A-46A8-8777-EC662E30B5AC}" presName="rootConnector" presStyleLbl="node3" presStyleIdx="1" presStyleCnt="6"/>
      <dgm:spPr/>
      <dgm:t>
        <a:bodyPr/>
        <a:lstStyle/>
        <a:p>
          <a:endParaRPr lang="ca-ES"/>
        </a:p>
      </dgm:t>
    </dgm:pt>
    <dgm:pt modelId="{20537DFE-0003-4869-9419-F2397626AA40}" type="pres">
      <dgm:prSet presAssocID="{1EFF08B0-EE5A-46A8-8777-EC662E30B5AC}" presName="hierChild4" presStyleCnt="0"/>
      <dgm:spPr/>
    </dgm:pt>
    <dgm:pt modelId="{F836072E-AF23-40C0-AB95-4BBCD2011823}" type="pres">
      <dgm:prSet presAssocID="{9363599E-B9CF-41FE-AF00-3011230AEAD9}" presName="Name64" presStyleLbl="parChTrans1D4" presStyleIdx="1" presStyleCnt="6"/>
      <dgm:spPr/>
      <dgm:t>
        <a:bodyPr/>
        <a:lstStyle/>
        <a:p>
          <a:endParaRPr lang="ca-ES"/>
        </a:p>
      </dgm:t>
    </dgm:pt>
    <dgm:pt modelId="{5F837572-72D0-4594-B3A4-81E1799CA26A}" type="pres">
      <dgm:prSet presAssocID="{7006C7D9-399A-43CA-B421-EDFCEF334E89}" presName="hierRoot2" presStyleCnt="0">
        <dgm:presLayoutVars>
          <dgm:hierBranch val="init"/>
        </dgm:presLayoutVars>
      </dgm:prSet>
      <dgm:spPr/>
    </dgm:pt>
    <dgm:pt modelId="{FC28D459-38C0-4786-9669-287E2C0738A5}" type="pres">
      <dgm:prSet presAssocID="{7006C7D9-399A-43CA-B421-EDFCEF334E89}" presName="rootComposite" presStyleCnt="0"/>
      <dgm:spPr/>
    </dgm:pt>
    <dgm:pt modelId="{90DA8D07-C4F5-4F70-9555-C997D702065B}" type="pres">
      <dgm:prSet presAssocID="{7006C7D9-399A-43CA-B421-EDFCEF334E89}" presName="rootText" presStyleLbl="node4" presStyleIdx="1" presStyleCnt="6" custScaleX="292393" custLinFactNeighborY="-52100">
        <dgm:presLayoutVars>
          <dgm:chPref val="3"/>
        </dgm:presLayoutVars>
      </dgm:prSet>
      <dgm:spPr/>
      <dgm:t>
        <a:bodyPr/>
        <a:lstStyle/>
        <a:p>
          <a:endParaRPr lang="ca-ES"/>
        </a:p>
      </dgm:t>
    </dgm:pt>
    <dgm:pt modelId="{05C9387A-B7F5-47CE-AF9B-76D57B599DA1}" type="pres">
      <dgm:prSet presAssocID="{7006C7D9-399A-43CA-B421-EDFCEF334E89}" presName="rootConnector" presStyleLbl="node4" presStyleIdx="1" presStyleCnt="6"/>
      <dgm:spPr/>
      <dgm:t>
        <a:bodyPr/>
        <a:lstStyle/>
        <a:p>
          <a:endParaRPr lang="ca-ES"/>
        </a:p>
      </dgm:t>
    </dgm:pt>
    <dgm:pt modelId="{78E0E2C4-3E75-45C1-A0C2-586D0B7E9014}" type="pres">
      <dgm:prSet presAssocID="{7006C7D9-399A-43CA-B421-EDFCEF334E89}" presName="hierChild4" presStyleCnt="0"/>
      <dgm:spPr/>
    </dgm:pt>
    <dgm:pt modelId="{FA97307D-8E17-4FA5-880F-7C8833B7F095}" type="pres">
      <dgm:prSet presAssocID="{7006C7D9-399A-43CA-B421-EDFCEF334E89}" presName="hierChild5" presStyleCnt="0"/>
      <dgm:spPr/>
    </dgm:pt>
    <dgm:pt modelId="{5AEBA612-EFB3-4114-B914-921793B7644D}" type="pres">
      <dgm:prSet presAssocID="{1EFF08B0-EE5A-46A8-8777-EC662E30B5AC}" presName="hierChild5" presStyleCnt="0"/>
      <dgm:spPr/>
    </dgm:pt>
    <dgm:pt modelId="{341F8A71-0B85-4BE3-BECF-0D76A143ADFF}" type="pres">
      <dgm:prSet presAssocID="{AB79315F-5B96-4EDD-BCB4-3DC3F97D729B}" presName="hierChild5" presStyleCnt="0"/>
      <dgm:spPr/>
    </dgm:pt>
    <dgm:pt modelId="{723ADCFA-ACE6-4C5C-A03C-89EB9E2DD2E8}" type="pres">
      <dgm:prSet presAssocID="{72CAA291-7D3C-4464-BAB4-67840A5A5CF5}" presName="Name64" presStyleLbl="parChTrans1D2" presStyleIdx="1" presStyleCnt="3"/>
      <dgm:spPr/>
      <dgm:t>
        <a:bodyPr/>
        <a:lstStyle/>
        <a:p>
          <a:endParaRPr lang="ca-ES"/>
        </a:p>
      </dgm:t>
    </dgm:pt>
    <dgm:pt modelId="{5B6056B0-6A59-447F-8D95-3B12003554B3}" type="pres">
      <dgm:prSet presAssocID="{654B60F5-126A-4032-854A-769C871DAA17}" presName="hierRoot2" presStyleCnt="0">
        <dgm:presLayoutVars>
          <dgm:hierBranch val="init"/>
        </dgm:presLayoutVars>
      </dgm:prSet>
      <dgm:spPr/>
    </dgm:pt>
    <dgm:pt modelId="{0A2E87A9-8F1D-4F81-BFCE-FFBB1BA49FAF}" type="pres">
      <dgm:prSet presAssocID="{654B60F5-126A-4032-854A-769C871DAA17}" presName="rootComposite" presStyleCnt="0"/>
      <dgm:spPr/>
    </dgm:pt>
    <dgm:pt modelId="{19417F9D-8A30-4FD6-96C8-A0293B60A713}" type="pres">
      <dgm:prSet presAssocID="{654B60F5-126A-4032-854A-769C871DAA17}" presName="rootText" presStyleLbl="node2" presStyleIdx="1" presStyleCnt="3" custLinFactNeighborY="-15432">
        <dgm:presLayoutVars>
          <dgm:chPref val="3"/>
        </dgm:presLayoutVars>
      </dgm:prSet>
      <dgm:spPr/>
      <dgm:t>
        <a:bodyPr/>
        <a:lstStyle/>
        <a:p>
          <a:endParaRPr lang="ca-ES"/>
        </a:p>
      </dgm:t>
    </dgm:pt>
    <dgm:pt modelId="{ACEEE756-37B1-43AD-BD90-3FF1773DC847}" type="pres">
      <dgm:prSet presAssocID="{654B60F5-126A-4032-854A-769C871DAA17}" presName="rootConnector" presStyleLbl="node2" presStyleIdx="1" presStyleCnt="3"/>
      <dgm:spPr/>
      <dgm:t>
        <a:bodyPr/>
        <a:lstStyle/>
        <a:p>
          <a:endParaRPr lang="ca-ES"/>
        </a:p>
      </dgm:t>
    </dgm:pt>
    <dgm:pt modelId="{A84AF443-5BF2-4280-BA53-E15CCCDF03E5}" type="pres">
      <dgm:prSet presAssocID="{654B60F5-126A-4032-854A-769C871DAA17}" presName="hierChild4" presStyleCnt="0"/>
      <dgm:spPr/>
    </dgm:pt>
    <dgm:pt modelId="{0B2CAA71-7C42-47CE-B568-F956C6BDD79E}" type="pres">
      <dgm:prSet presAssocID="{BACA690A-C6EE-415D-8E38-02566734870D}" presName="Name64" presStyleLbl="parChTrans1D3" presStyleIdx="2" presStyleCnt="6"/>
      <dgm:spPr/>
      <dgm:t>
        <a:bodyPr/>
        <a:lstStyle/>
        <a:p>
          <a:endParaRPr lang="ca-ES"/>
        </a:p>
      </dgm:t>
    </dgm:pt>
    <dgm:pt modelId="{28FE4CDA-757D-410A-9ADF-C6BC33C267ED}" type="pres">
      <dgm:prSet presAssocID="{539245DF-2A40-4484-9342-FC4C7EAF5F8A}" presName="hierRoot2" presStyleCnt="0">
        <dgm:presLayoutVars>
          <dgm:hierBranch val="init"/>
        </dgm:presLayoutVars>
      </dgm:prSet>
      <dgm:spPr/>
    </dgm:pt>
    <dgm:pt modelId="{79AFDCBF-5F98-43BB-90CA-106FE0BC8C02}" type="pres">
      <dgm:prSet presAssocID="{539245DF-2A40-4484-9342-FC4C7EAF5F8A}" presName="rootComposite" presStyleCnt="0"/>
      <dgm:spPr/>
    </dgm:pt>
    <dgm:pt modelId="{20B02ADA-1D5D-4C43-812B-13DA81F5618D}" type="pres">
      <dgm:prSet presAssocID="{539245DF-2A40-4484-9342-FC4C7EAF5F8A}" presName="rootText" presStyleLbl="node3" presStyleIdx="2" presStyleCnt="6" custLinFactNeighborY="-37104">
        <dgm:presLayoutVars>
          <dgm:chPref val="3"/>
        </dgm:presLayoutVars>
      </dgm:prSet>
      <dgm:spPr/>
      <dgm:t>
        <a:bodyPr/>
        <a:lstStyle/>
        <a:p>
          <a:endParaRPr lang="ca-ES"/>
        </a:p>
      </dgm:t>
    </dgm:pt>
    <dgm:pt modelId="{5CFE7F11-DEF1-40C4-AD4C-6044F44E08C4}" type="pres">
      <dgm:prSet presAssocID="{539245DF-2A40-4484-9342-FC4C7EAF5F8A}" presName="rootConnector" presStyleLbl="node3" presStyleIdx="2" presStyleCnt="6"/>
      <dgm:spPr/>
      <dgm:t>
        <a:bodyPr/>
        <a:lstStyle/>
        <a:p>
          <a:endParaRPr lang="ca-ES"/>
        </a:p>
      </dgm:t>
    </dgm:pt>
    <dgm:pt modelId="{9EDA52EF-6B13-4EEE-B7FD-7B80553D4722}" type="pres">
      <dgm:prSet presAssocID="{539245DF-2A40-4484-9342-FC4C7EAF5F8A}" presName="hierChild4" presStyleCnt="0"/>
      <dgm:spPr/>
    </dgm:pt>
    <dgm:pt modelId="{7A77DA46-5463-4698-BBDA-E819B85B9FA9}" type="pres">
      <dgm:prSet presAssocID="{85C745E0-22B2-43F8-ADB9-39AF6D2EB963}" presName="Name64" presStyleLbl="parChTrans1D4" presStyleIdx="2" presStyleCnt="6"/>
      <dgm:spPr/>
      <dgm:t>
        <a:bodyPr/>
        <a:lstStyle/>
        <a:p>
          <a:endParaRPr lang="ca-ES"/>
        </a:p>
      </dgm:t>
    </dgm:pt>
    <dgm:pt modelId="{6A08D579-0928-4A5F-8B78-275713E43FF8}" type="pres">
      <dgm:prSet presAssocID="{ECA4F1E5-7707-4AE7-893D-8594901AEE8D}" presName="hierRoot2" presStyleCnt="0">
        <dgm:presLayoutVars>
          <dgm:hierBranch val="init"/>
        </dgm:presLayoutVars>
      </dgm:prSet>
      <dgm:spPr/>
    </dgm:pt>
    <dgm:pt modelId="{8D7B389D-C02F-4E51-B87F-6A7BC0455911}" type="pres">
      <dgm:prSet presAssocID="{ECA4F1E5-7707-4AE7-893D-8594901AEE8D}" presName="rootComposite" presStyleCnt="0"/>
      <dgm:spPr/>
    </dgm:pt>
    <dgm:pt modelId="{D54D78E8-EB94-4C91-A345-12ECA0F6D8EA}" type="pres">
      <dgm:prSet presAssocID="{ECA4F1E5-7707-4AE7-893D-8594901AEE8D}" presName="rootText" presStyleLbl="node4" presStyleIdx="2" presStyleCnt="6" custScaleX="290748" custLinFactNeighborY="-37104">
        <dgm:presLayoutVars>
          <dgm:chPref val="3"/>
        </dgm:presLayoutVars>
      </dgm:prSet>
      <dgm:spPr/>
      <dgm:t>
        <a:bodyPr/>
        <a:lstStyle/>
        <a:p>
          <a:endParaRPr lang="ca-ES"/>
        </a:p>
      </dgm:t>
    </dgm:pt>
    <dgm:pt modelId="{E3963478-72DB-4D82-9761-42C39065960D}" type="pres">
      <dgm:prSet presAssocID="{ECA4F1E5-7707-4AE7-893D-8594901AEE8D}" presName="rootConnector" presStyleLbl="node4" presStyleIdx="2" presStyleCnt="6"/>
      <dgm:spPr/>
      <dgm:t>
        <a:bodyPr/>
        <a:lstStyle/>
        <a:p>
          <a:endParaRPr lang="ca-ES"/>
        </a:p>
      </dgm:t>
    </dgm:pt>
    <dgm:pt modelId="{794E39C1-03C9-4A90-96B7-666692CF7F75}" type="pres">
      <dgm:prSet presAssocID="{ECA4F1E5-7707-4AE7-893D-8594901AEE8D}" presName="hierChild4" presStyleCnt="0"/>
      <dgm:spPr/>
    </dgm:pt>
    <dgm:pt modelId="{F1DC8783-39DD-4474-9092-20ABFED08E8B}" type="pres">
      <dgm:prSet presAssocID="{ECA4F1E5-7707-4AE7-893D-8594901AEE8D}" presName="hierChild5" presStyleCnt="0"/>
      <dgm:spPr/>
    </dgm:pt>
    <dgm:pt modelId="{CFA1A341-69A1-4F3A-8210-A4CE1F02725D}" type="pres">
      <dgm:prSet presAssocID="{539245DF-2A40-4484-9342-FC4C7EAF5F8A}" presName="hierChild5" presStyleCnt="0"/>
      <dgm:spPr/>
    </dgm:pt>
    <dgm:pt modelId="{F4F6DBF8-AF66-40FB-8105-3A9C94AA6E6D}" type="pres">
      <dgm:prSet presAssocID="{227B59A5-2480-4065-A427-58709959E855}" presName="Name64" presStyleLbl="parChTrans1D3" presStyleIdx="3" presStyleCnt="6"/>
      <dgm:spPr/>
      <dgm:t>
        <a:bodyPr/>
        <a:lstStyle/>
        <a:p>
          <a:endParaRPr lang="ca-ES"/>
        </a:p>
      </dgm:t>
    </dgm:pt>
    <dgm:pt modelId="{C74E9650-786C-42ED-9791-001FFAD40B24}" type="pres">
      <dgm:prSet presAssocID="{C41C957C-6133-4830-ACD1-1CE55A1A404F}" presName="hierRoot2" presStyleCnt="0">
        <dgm:presLayoutVars>
          <dgm:hierBranch val="init"/>
        </dgm:presLayoutVars>
      </dgm:prSet>
      <dgm:spPr/>
    </dgm:pt>
    <dgm:pt modelId="{EF2956B9-6708-45EC-B45A-A828AABEE202}" type="pres">
      <dgm:prSet presAssocID="{C41C957C-6133-4830-ACD1-1CE55A1A404F}" presName="rootComposite" presStyleCnt="0"/>
      <dgm:spPr/>
    </dgm:pt>
    <dgm:pt modelId="{33737B4B-7817-4661-A738-800790E5F28A}" type="pres">
      <dgm:prSet presAssocID="{C41C957C-6133-4830-ACD1-1CE55A1A404F}" presName="rootText" presStyleLbl="node3" presStyleIdx="3" presStyleCnt="6" custLinFactNeighborY="-58748">
        <dgm:presLayoutVars>
          <dgm:chPref val="3"/>
        </dgm:presLayoutVars>
      </dgm:prSet>
      <dgm:spPr/>
      <dgm:t>
        <a:bodyPr/>
        <a:lstStyle/>
        <a:p>
          <a:endParaRPr lang="ca-ES"/>
        </a:p>
      </dgm:t>
    </dgm:pt>
    <dgm:pt modelId="{3ECD4B0F-4127-4B30-A81F-55F17AF1E0D9}" type="pres">
      <dgm:prSet presAssocID="{C41C957C-6133-4830-ACD1-1CE55A1A404F}" presName="rootConnector" presStyleLbl="node3" presStyleIdx="3" presStyleCnt="6"/>
      <dgm:spPr/>
      <dgm:t>
        <a:bodyPr/>
        <a:lstStyle/>
        <a:p>
          <a:endParaRPr lang="ca-ES"/>
        </a:p>
      </dgm:t>
    </dgm:pt>
    <dgm:pt modelId="{F8E7AA3F-99F6-434B-9525-ADCDAC2BE57B}" type="pres">
      <dgm:prSet presAssocID="{C41C957C-6133-4830-ACD1-1CE55A1A404F}" presName="hierChild4" presStyleCnt="0"/>
      <dgm:spPr/>
    </dgm:pt>
    <dgm:pt modelId="{0263F082-A4FE-4D89-B0CE-31F1E4C4F6FA}" type="pres">
      <dgm:prSet presAssocID="{EA2CA027-9FD4-4ADE-8A44-59D26D75D5B1}" presName="Name64" presStyleLbl="parChTrans1D4" presStyleIdx="3" presStyleCnt="6"/>
      <dgm:spPr/>
      <dgm:t>
        <a:bodyPr/>
        <a:lstStyle/>
        <a:p>
          <a:endParaRPr lang="ca-ES"/>
        </a:p>
      </dgm:t>
    </dgm:pt>
    <dgm:pt modelId="{006BDD9B-C185-4E72-B2E7-50B2E9DF883A}" type="pres">
      <dgm:prSet presAssocID="{E194C14E-951F-4726-B750-428984ECA568}" presName="hierRoot2" presStyleCnt="0">
        <dgm:presLayoutVars>
          <dgm:hierBranch val="init"/>
        </dgm:presLayoutVars>
      </dgm:prSet>
      <dgm:spPr/>
    </dgm:pt>
    <dgm:pt modelId="{20C75794-494C-4E3E-8108-A5249579D5B8}" type="pres">
      <dgm:prSet presAssocID="{E194C14E-951F-4726-B750-428984ECA568}" presName="rootComposite" presStyleCnt="0"/>
      <dgm:spPr/>
    </dgm:pt>
    <dgm:pt modelId="{CBFE357B-A42A-4723-AFBE-341A4EE0EAA6}" type="pres">
      <dgm:prSet presAssocID="{E194C14E-951F-4726-B750-428984ECA568}" presName="rootText" presStyleLbl="node4" presStyleIdx="3" presStyleCnt="6" custScaleX="290748" custLinFactNeighborY="-58748">
        <dgm:presLayoutVars>
          <dgm:chPref val="3"/>
        </dgm:presLayoutVars>
      </dgm:prSet>
      <dgm:spPr/>
      <dgm:t>
        <a:bodyPr/>
        <a:lstStyle/>
        <a:p>
          <a:endParaRPr lang="ca-ES"/>
        </a:p>
      </dgm:t>
    </dgm:pt>
    <dgm:pt modelId="{2776A708-097A-4B17-89DC-967A147655D4}" type="pres">
      <dgm:prSet presAssocID="{E194C14E-951F-4726-B750-428984ECA568}" presName="rootConnector" presStyleLbl="node4" presStyleIdx="3" presStyleCnt="6"/>
      <dgm:spPr/>
      <dgm:t>
        <a:bodyPr/>
        <a:lstStyle/>
        <a:p>
          <a:endParaRPr lang="ca-ES"/>
        </a:p>
      </dgm:t>
    </dgm:pt>
    <dgm:pt modelId="{B25A8323-209E-44FB-B367-9548AB26F837}" type="pres">
      <dgm:prSet presAssocID="{E194C14E-951F-4726-B750-428984ECA568}" presName="hierChild4" presStyleCnt="0"/>
      <dgm:spPr/>
    </dgm:pt>
    <dgm:pt modelId="{8D8F86C4-F897-446D-8B22-A07D717C7194}" type="pres">
      <dgm:prSet presAssocID="{E194C14E-951F-4726-B750-428984ECA568}" presName="hierChild5" presStyleCnt="0"/>
      <dgm:spPr/>
    </dgm:pt>
    <dgm:pt modelId="{4A0A4307-4903-46F0-8E28-8C592DF5A3AD}" type="pres">
      <dgm:prSet presAssocID="{C41C957C-6133-4830-ACD1-1CE55A1A404F}" presName="hierChild5" presStyleCnt="0"/>
      <dgm:spPr/>
    </dgm:pt>
    <dgm:pt modelId="{13499FED-6021-41BB-AD38-9918739BBED9}" type="pres">
      <dgm:prSet presAssocID="{806FD64D-EDD7-4D92-ACB4-2CB106C6ABA9}" presName="Name64" presStyleLbl="parChTrans1D3" presStyleIdx="4" presStyleCnt="6"/>
      <dgm:spPr/>
      <dgm:t>
        <a:bodyPr/>
        <a:lstStyle/>
        <a:p>
          <a:endParaRPr lang="ca-ES"/>
        </a:p>
      </dgm:t>
    </dgm:pt>
    <dgm:pt modelId="{B15A626C-A6F6-4D91-ADD6-BC1F041F7CDA}" type="pres">
      <dgm:prSet presAssocID="{BCB98BA5-7BA4-481E-B71D-48C0DD765664}" presName="hierRoot2" presStyleCnt="0">
        <dgm:presLayoutVars>
          <dgm:hierBranch val="init"/>
        </dgm:presLayoutVars>
      </dgm:prSet>
      <dgm:spPr/>
    </dgm:pt>
    <dgm:pt modelId="{A17142D4-5CFA-4757-B29F-53297E73AF18}" type="pres">
      <dgm:prSet presAssocID="{BCB98BA5-7BA4-481E-B71D-48C0DD765664}" presName="rootComposite" presStyleCnt="0"/>
      <dgm:spPr/>
    </dgm:pt>
    <dgm:pt modelId="{EBF1E211-8DBA-42AF-80E5-56ACE7767CC8}" type="pres">
      <dgm:prSet presAssocID="{BCB98BA5-7BA4-481E-B71D-48C0DD765664}" presName="rootText" presStyleLbl="node3" presStyleIdx="4" presStyleCnt="6" custLinFactNeighborY="-81938">
        <dgm:presLayoutVars>
          <dgm:chPref val="3"/>
        </dgm:presLayoutVars>
      </dgm:prSet>
      <dgm:spPr/>
      <dgm:t>
        <a:bodyPr/>
        <a:lstStyle/>
        <a:p>
          <a:endParaRPr lang="ca-ES"/>
        </a:p>
      </dgm:t>
    </dgm:pt>
    <dgm:pt modelId="{82BAB24B-0233-45F6-B0E8-767C46C3F36C}" type="pres">
      <dgm:prSet presAssocID="{BCB98BA5-7BA4-481E-B71D-48C0DD765664}" presName="rootConnector" presStyleLbl="node3" presStyleIdx="4" presStyleCnt="6"/>
      <dgm:spPr/>
      <dgm:t>
        <a:bodyPr/>
        <a:lstStyle/>
        <a:p>
          <a:endParaRPr lang="ca-ES"/>
        </a:p>
      </dgm:t>
    </dgm:pt>
    <dgm:pt modelId="{D8117C53-6B6C-4F04-AC53-36413783B11C}" type="pres">
      <dgm:prSet presAssocID="{BCB98BA5-7BA4-481E-B71D-48C0DD765664}" presName="hierChild4" presStyleCnt="0"/>
      <dgm:spPr/>
    </dgm:pt>
    <dgm:pt modelId="{805FC851-D814-40E6-9774-3EBE55BF1E53}" type="pres">
      <dgm:prSet presAssocID="{DA90FC23-451B-422A-8452-64F325AABBE4}" presName="Name64" presStyleLbl="parChTrans1D4" presStyleIdx="4" presStyleCnt="6"/>
      <dgm:spPr/>
      <dgm:t>
        <a:bodyPr/>
        <a:lstStyle/>
        <a:p>
          <a:endParaRPr lang="ca-ES"/>
        </a:p>
      </dgm:t>
    </dgm:pt>
    <dgm:pt modelId="{E521243E-FF8C-4E26-A9EA-35D181F91DC0}" type="pres">
      <dgm:prSet presAssocID="{3A820371-CA8D-4973-8CB5-9331A508A53C}" presName="hierRoot2" presStyleCnt="0">
        <dgm:presLayoutVars>
          <dgm:hierBranch val="init"/>
        </dgm:presLayoutVars>
      </dgm:prSet>
      <dgm:spPr/>
    </dgm:pt>
    <dgm:pt modelId="{C8151C5B-5ED3-45E7-84AB-A064B78529CC}" type="pres">
      <dgm:prSet presAssocID="{3A820371-CA8D-4973-8CB5-9331A508A53C}" presName="rootComposite" presStyleCnt="0"/>
      <dgm:spPr/>
    </dgm:pt>
    <dgm:pt modelId="{1615FDC8-57A0-4D5B-9CAE-36F4FDF5EEA9}" type="pres">
      <dgm:prSet presAssocID="{3A820371-CA8D-4973-8CB5-9331A508A53C}" presName="rootText" presStyleLbl="node4" presStyleIdx="4" presStyleCnt="6" custScaleX="290748" custLinFactNeighborY="-81938">
        <dgm:presLayoutVars>
          <dgm:chPref val="3"/>
        </dgm:presLayoutVars>
      </dgm:prSet>
      <dgm:spPr/>
      <dgm:t>
        <a:bodyPr/>
        <a:lstStyle/>
        <a:p>
          <a:endParaRPr lang="ca-ES"/>
        </a:p>
      </dgm:t>
    </dgm:pt>
    <dgm:pt modelId="{5DD53396-544B-487C-8944-4DF94E3A6998}" type="pres">
      <dgm:prSet presAssocID="{3A820371-CA8D-4973-8CB5-9331A508A53C}" presName="rootConnector" presStyleLbl="node4" presStyleIdx="4" presStyleCnt="6"/>
      <dgm:spPr/>
      <dgm:t>
        <a:bodyPr/>
        <a:lstStyle/>
        <a:p>
          <a:endParaRPr lang="ca-ES"/>
        </a:p>
      </dgm:t>
    </dgm:pt>
    <dgm:pt modelId="{3C24AFCF-D567-4664-8E77-37E29146BB80}" type="pres">
      <dgm:prSet presAssocID="{3A820371-CA8D-4973-8CB5-9331A508A53C}" presName="hierChild4" presStyleCnt="0"/>
      <dgm:spPr/>
    </dgm:pt>
    <dgm:pt modelId="{0E299D9E-F195-4DAD-9CC7-F0AEFBFC8EF1}" type="pres">
      <dgm:prSet presAssocID="{3A820371-CA8D-4973-8CB5-9331A508A53C}" presName="hierChild5" presStyleCnt="0"/>
      <dgm:spPr/>
    </dgm:pt>
    <dgm:pt modelId="{FE7F1471-A40C-40FC-AFF3-4812FB573807}" type="pres">
      <dgm:prSet presAssocID="{BCB98BA5-7BA4-481E-B71D-48C0DD765664}" presName="hierChild5" presStyleCnt="0"/>
      <dgm:spPr/>
    </dgm:pt>
    <dgm:pt modelId="{C49DC60A-7F7C-4CCA-A628-6FBD0C39F214}" type="pres">
      <dgm:prSet presAssocID="{654B60F5-126A-4032-854A-769C871DAA17}" presName="hierChild5" presStyleCnt="0"/>
      <dgm:spPr/>
    </dgm:pt>
    <dgm:pt modelId="{CC62C984-148A-45D4-BE83-290C23282291}" type="pres">
      <dgm:prSet presAssocID="{2989B283-4AF2-4FD5-A503-EEB5D8077E71}" presName="Name64" presStyleLbl="parChTrans1D2" presStyleIdx="2" presStyleCnt="3"/>
      <dgm:spPr/>
      <dgm:t>
        <a:bodyPr/>
        <a:lstStyle/>
        <a:p>
          <a:endParaRPr lang="ca-ES"/>
        </a:p>
      </dgm:t>
    </dgm:pt>
    <dgm:pt modelId="{73D65F33-75C6-4F6C-966D-67E3CC298AC4}" type="pres">
      <dgm:prSet presAssocID="{B5F269DD-3FB8-46D5-8F90-877BAB1606B2}" presName="hierRoot2" presStyleCnt="0">
        <dgm:presLayoutVars>
          <dgm:hierBranch val="init"/>
        </dgm:presLayoutVars>
      </dgm:prSet>
      <dgm:spPr/>
    </dgm:pt>
    <dgm:pt modelId="{8DAEFEDB-1B62-4795-975D-567CDEDB795E}" type="pres">
      <dgm:prSet presAssocID="{B5F269DD-3FB8-46D5-8F90-877BAB1606B2}" presName="rootComposite" presStyleCnt="0"/>
      <dgm:spPr/>
    </dgm:pt>
    <dgm:pt modelId="{17BE7F89-0265-4ABA-A7C6-40362F89788A}" type="pres">
      <dgm:prSet presAssocID="{B5F269DD-3FB8-46D5-8F90-877BAB1606B2}" presName="rootText" presStyleLbl="node2" presStyleIdx="2" presStyleCnt="3" custScaleX="97314" custScaleY="178299" custLinFactNeighborY="-66478">
        <dgm:presLayoutVars>
          <dgm:chPref val="3"/>
        </dgm:presLayoutVars>
      </dgm:prSet>
      <dgm:spPr/>
      <dgm:t>
        <a:bodyPr/>
        <a:lstStyle/>
        <a:p>
          <a:endParaRPr lang="ca-ES"/>
        </a:p>
      </dgm:t>
    </dgm:pt>
    <dgm:pt modelId="{2BE9F858-D6CE-41FE-B0E9-2FCBAEC61638}" type="pres">
      <dgm:prSet presAssocID="{B5F269DD-3FB8-46D5-8F90-877BAB1606B2}" presName="rootConnector" presStyleLbl="node2" presStyleIdx="2" presStyleCnt="3"/>
      <dgm:spPr/>
      <dgm:t>
        <a:bodyPr/>
        <a:lstStyle/>
        <a:p>
          <a:endParaRPr lang="ca-ES"/>
        </a:p>
      </dgm:t>
    </dgm:pt>
    <dgm:pt modelId="{5466DB49-2CEE-4A21-AD57-F8B6E3CE35AF}" type="pres">
      <dgm:prSet presAssocID="{B5F269DD-3FB8-46D5-8F90-877BAB1606B2}" presName="hierChild4" presStyleCnt="0"/>
      <dgm:spPr/>
    </dgm:pt>
    <dgm:pt modelId="{98FAACDA-B7C8-402E-B486-6BE21C692292}" type="pres">
      <dgm:prSet presAssocID="{8F088DE9-571F-468E-92F8-71E559D69635}" presName="Name64" presStyleLbl="parChTrans1D3" presStyleIdx="5" presStyleCnt="6"/>
      <dgm:spPr/>
      <dgm:t>
        <a:bodyPr/>
        <a:lstStyle/>
        <a:p>
          <a:endParaRPr lang="ca-ES"/>
        </a:p>
      </dgm:t>
    </dgm:pt>
    <dgm:pt modelId="{8C4B418C-8194-4F5B-B5DB-CB42C0506614}" type="pres">
      <dgm:prSet presAssocID="{E7CF7BB3-0F68-48AD-8A80-55644EB90D44}" presName="hierRoot2" presStyleCnt="0">
        <dgm:presLayoutVars>
          <dgm:hierBranch val="init"/>
        </dgm:presLayoutVars>
      </dgm:prSet>
      <dgm:spPr/>
    </dgm:pt>
    <dgm:pt modelId="{5059AA4A-419C-4E92-8947-79B1A1C2F521}" type="pres">
      <dgm:prSet presAssocID="{E7CF7BB3-0F68-48AD-8A80-55644EB90D44}" presName="rootComposite" presStyleCnt="0"/>
      <dgm:spPr/>
    </dgm:pt>
    <dgm:pt modelId="{EBACCEF0-03E8-4E43-B542-08613B9418CB}" type="pres">
      <dgm:prSet presAssocID="{E7CF7BB3-0F68-48AD-8A80-55644EB90D44}" presName="rootText" presStyleLbl="node3" presStyleIdx="5" presStyleCnt="6" custLinFactNeighborY="-66478">
        <dgm:presLayoutVars>
          <dgm:chPref val="3"/>
        </dgm:presLayoutVars>
      </dgm:prSet>
      <dgm:spPr/>
      <dgm:t>
        <a:bodyPr/>
        <a:lstStyle/>
        <a:p>
          <a:endParaRPr lang="ca-ES"/>
        </a:p>
      </dgm:t>
    </dgm:pt>
    <dgm:pt modelId="{6DEF5FFA-C77D-468E-9CCA-7CC7BBD5A78C}" type="pres">
      <dgm:prSet presAssocID="{E7CF7BB3-0F68-48AD-8A80-55644EB90D44}" presName="rootConnector" presStyleLbl="node3" presStyleIdx="5" presStyleCnt="6"/>
      <dgm:spPr/>
      <dgm:t>
        <a:bodyPr/>
        <a:lstStyle/>
        <a:p>
          <a:endParaRPr lang="ca-ES"/>
        </a:p>
      </dgm:t>
    </dgm:pt>
    <dgm:pt modelId="{D53383BC-1616-4745-96EA-091DA2C37796}" type="pres">
      <dgm:prSet presAssocID="{E7CF7BB3-0F68-48AD-8A80-55644EB90D44}" presName="hierChild4" presStyleCnt="0"/>
      <dgm:spPr/>
    </dgm:pt>
    <dgm:pt modelId="{12A9AD6C-D22E-494D-9438-DE4DF6F30F8E}" type="pres">
      <dgm:prSet presAssocID="{CC1C0A17-AAB4-4076-B85C-57B3A515F814}" presName="Name64" presStyleLbl="parChTrans1D4" presStyleIdx="5" presStyleCnt="6"/>
      <dgm:spPr/>
      <dgm:t>
        <a:bodyPr/>
        <a:lstStyle/>
        <a:p>
          <a:endParaRPr lang="ca-ES"/>
        </a:p>
      </dgm:t>
    </dgm:pt>
    <dgm:pt modelId="{B30BD55E-7A13-407A-95AA-55069DE017A5}" type="pres">
      <dgm:prSet presAssocID="{87B9D1D2-F287-4D3E-AB8C-0723AE8E0E4B}" presName="hierRoot2" presStyleCnt="0">
        <dgm:presLayoutVars>
          <dgm:hierBranch val="init"/>
        </dgm:presLayoutVars>
      </dgm:prSet>
      <dgm:spPr/>
    </dgm:pt>
    <dgm:pt modelId="{22C8544E-B4DC-45DE-A24C-71214CDFB50A}" type="pres">
      <dgm:prSet presAssocID="{87B9D1D2-F287-4D3E-AB8C-0723AE8E0E4B}" presName="rootComposite" presStyleCnt="0"/>
      <dgm:spPr/>
    </dgm:pt>
    <dgm:pt modelId="{7B8A42DE-5CF7-4F0C-8DF8-4956F9A5144D}" type="pres">
      <dgm:prSet presAssocID="{87B9D1D2-F287-4D3E-AB8C-0723AE8E0E4B}" presName="rootText" presStyleLbl="node4" presStyleIdx="5" presStyleCnt="6" custScaleX="291805" custLinFactNeighborY="-66478">
        <dgm:presLayoutVars>
          <dgm:chPref val="3"/>
        </dgm:presLayoutVars>
      </dgm:prSet>
      <dgm:spPr/>
      <dgm:t>
        <a:bodyPr/>
        <a:lstStyle/>
        <a:p>
          <a:endParaRPr lang="ca-ES"/>
        </a:p>
      </dgm:t>
    </dgm:pt>
    <dgm:pt modelId="{AD8BE48C-FCFC-4891-AF8F-24F4AD66ED61}" type="pres">
      <dgm:prSet presAssocID="{87B9D1D2-F287-4D3E-AB8C-0723AE8E0E4B}" presName="rootConnector" presStyleLbl="node4" presStyleIdx="5" presStyleCnt="6"/>
      <dgm:spPr/>
      <dgm:t>
        <a:bodyPr/>
        <a:lstStyle/>
        <a:p>
          <a:endParaRPr lang="ca-ES"/>
        </a:p>
      </dgm:t>
    </dgm:pt>
    <dgm:pt modelId="{1388E121-5EDB-4CCB-AC61-924FBF3F5FC3}" type="pres">
      <dgm:prSet presAssocID="{87B9D1D2-F287-4D3E-AB8C-0723AE8E0E4B}" presName="hierChild4" presStyleCnt="0"/>
      <dgm:spPr/>
    </dgm:pt>
    <dgm:pt modelId="{03386139-A3EB-40F9-B35A-7B2449080106}" type="pres">
      <dgm:prSet presAssocID="{87B9D1D2-F287-4D3E-AB8C-0723AE8E0E4B}" presName="hierChild5" presStyleCnt="0"/>
      <dgm:spPr/>
    </dgm:pt>
    <dgm:pt modelId="{EAD43A04-A010-4030-8345-B92435F183CF}" type="pres">
      <dgm:prSet presAssocID="{E7CF7BB3-0F68-48AD-8A80-55644EB90D44}" presName="hierChild5" presStyleCnt="0"/>
      <dgm:spPr/>
    </dgm:pt>
    <dgm:pt modelId="{EAC3C777-D9AC-4C06-A2FA-80D2295448C6}" type="pres">
      <dgm:prSet presAssocID="{B5F269DD-3FB8-46D5-8F90-877BAB1606B2}" presName="hierChild5" presStyleCnt="0"/>
      <dgm:spPr/>
    </dgm:pt>
    <dgm:pt modelId="{41E92F1C-6CE9-4566-B3F7-15A66C0DB2AD}" type="pres">
      <dgm:prSet presAssocID="{BB93CB96-4206-4552-BF0D-0D3B713CD8F7}" presName="hierChild3" presStyleCnt="0"/>
      <dgm:spPr/>
    </dgm:pt>
  </dgm:ptLst>
  <dgm:cxnLst>
    <dgm:cxn modelId="{3182015B-D566-41BF-A188-E8513EA69865}" type="presOf" srcId="{90991DFD-44A3-4462-BA5B-D3C1AB86D82E}" destId="{D1DAF74D-7650-41AD-B0AF-D55382144305}" srcOrd="0" destOrd="0" presId="urn:microsoft.com/office/officeart/2009/3/layout/HorizontalOrganizationChart"/>
    <dgm:cxn modelId="{DC7EFD90-6FB1-4DC3-9017-A0BB7B9ED43A}" type="presOf" srcId="{AB79315F-5B96-4EDD-BCB4-3DC3F97D729B}" destId="{01887354-12E1-478F-A677-4992EF8B9785}" srcOrd="1" destOrd="0" presId="urn:microsoft.com/office/officeart/2009/3/layout/HorizontalOrganizationChart"/>
    <dgm:cxn modelId="{2C63F83C-075E-466C-888A-C3E1FCD9DFC6}" type="presOf" srcId="{DA90FC23-451B-422A-8452-64F325AABBE4}" destId="{805FC851-D814-40E6-9774-3EBE55BF1E53}" srcOrd="0" destOrd="0" presId="urn:microsoft.com/office/officeart/2009/3/layout/HorizontalOrganizationChart"/>
    <dgm:cxn modelId="{789F0A29-C733-486B-BC81-282F9B2C9A8B}" srcId="{654B60F5-126A-4032-854A-769C871DAA17}" destId="{539245DF-2A40-4484-9342-FC4C7EAF5F8A}" srcOrd="0" destOrd="0" parTransId="{BACA690A-C6EE-415D-8E38-02566734870D}" sibTransId="{DC937BA6-CAC8-4886-8AA7-7481D2A2BA0D}"/>
    <dgm:cxn modelId="{132AF4EC-3338-4EA2-B5AF-871BAFC63654}" type="presOf" srcId="{539245DF-2A40-4484-9342-FC4C7EAF5F8A}" destId="{20B02ADA-1D5D-4C43-812B-13DA81F5618D}" srcOrd="0" destOrd="0" presId="urn:microsoft.com/office/officeart/2009/3/layout/HorizontalOrganizationChart"/>
    <dgm:cxn modelId="{0D3E1DBC-2E6D-4D87-BA36-3070E17284A1}" type="presOf" srcId="{C41C957C-6133-4830-ACD1-1CE55A1A404F}" destId="{33737B4B-7817-4661-A738-800790E5F28A}" srcOrd="0" destOrd="0" presId="urn:microsoft.com/office/officeart/2009/3/layout/HorizontalOrganizationChart"/>
    <dgm:cxn modelId="{A3EC477D-4686-4A93-A638-E6621E5B0904}" type="presOf" srcId="{42321B6F-F586-4D7A-99D3-1D3DA1A2867C}" destId="{A8DAF3F7-CC99-4AED-99D4-BF5B62A5DBD4}" srcOrd="0" destOrd="0" presId="urn:microsoft.com/office/officeart/2009/3/layout/HorizontalOrganizationChart"/>
    <dgm:cxn modelId="{16563E51-8AD8-4DFC-9695-992E2D6197B7}" type="presOf" srcId="{654B60F5-126A-4032-854A-769C871DAA17}" destId="{ACEEE756-37B1-43AD-BD90-3FF1773DC847}" srcOrd="1" destOrd="0" presId="urn:microsoft.com/office/officeart/2009/3/layout/HorizontalOrganizationChart"/>
    <dgm:cxn modelId="{E7F12609-0991-4960-860C-FFE1F4B1B786}" type="presOf" srcId="{1F511CE0-D9F8-4A6F-B001-96AFDE996491}" destId="{1CC2A052-2EC9-4980-A6B0-88D8408758B6}" srcOrd="0" destOrd="0" presId="urn:microsoft.com/office/officeart/2009/3/layout/HorizontalOrganizationChart"/>
    <dgm:cxn modelId="{F22454BB-418A-42EA-8919-6905697B89D9}" type="presOf" srcId="{2989B283-4AF2-4FD5-A503-EEB5D8077E71}" destId="{CC62C984-148A-45D4-BE83-290C23282291}" srcOrd="0" destOrd="0" presId="urn:microsoft.com/office/officeart/2009/3/layout/HorizontalOrganizationChart"/>
    <dgm:cxn modelId="{DEB3EF6A-C78C-432D-9FC6-84D7BDA043B4}" type="presOf" srcId="{BACA690A-C6EE-415D-8E38-02566734870D}" destId="{0B2CAA71-7C42-47CE-B568-F956C6BDD79E}" srcOrd="0" destOrd="0" presId="urn:microsoft.com/office/officeart/2009/3/layout/HorizontalOrganizationChart"/>
    <dgm:cxn modelId="{B7D05AC6-D4B0-4524-9FD3-9803FD655DAE}" type="presOf" srcId="{87B9D1D2-F287-4D3E-AB8C-0723AE8E0E4B}" destId="{AD8BE48C-FCFC-4891-AF8F-24F4AD66ED61}" srcOrd="1" destOrd="0" presId="urn:microsoft.com/office/officeart/2009/3/layout/HorizontalOrganizationChart"/>
    <dgm:cxn modelId="{35468DA4-8F39-4C1F-A34A-AC21CF544D25}" type="presOf" srcId="{B5F269DD-3FB8-46D5-8F90-877BAB1606B2}" destId="{2BE9F858-D6CE-41FE-B0E9-2FCBAEC61638}" srcOrd="1" destOrd="0" presId="urn:microsoft.com/office/officeart/2009/3/layout/HorizontalOrganizationChart"/>
    <dgm:cxn modelId="{6B2CF375-8395-4B37-9B2C-53A39A64898C}" srcId="{BCB98BA5-7BA4-481E-B71D-48C0DD765664}" destId="{3A820371-CA8D-4973-8CB5-9331A508A53C}" srcOrd="0" destOrd="0" parTransId="{DA90FC23-451B-422A-8452-64F325AABBE4}" sibTransId="{D00E0B81-B851-4DD7-B409-F17D0F072459}"/>
    <dgm:cxn modelId="{B187E565-81E7-4A71-98F7-67AB49E4E7AB}" type="presOf" srcId="{BB93CB96-4206-4552-BF0D-0D3B713CD8F7}" destId="{3272DE35-F01D-41EE-ABD3-38B9BF315143}" srcOrd="1" destOrd="0" presId="urn:microsoft.com/office/officeart/2009/3/layout/HorizontalOrganizationChart"/>
    <dgm:cxn modelId="{9AB81FCD-CE10-4CAC-AE9A-0DB751099170}" type="presOf" srcId="{72CAA291-7D3C-4464-BAB4-67840A5A5CF5}" destId="{723ADCFA-ACE6-4C5C-A03C-89EB9E2DD2E8}" srcOrd="0" destOrd="0" presId="urn:microsoft.com/office/officeart/2009/3/layout/HorizontalOrganizationChart"/>
    <dgm:cxn modelId="{97994E3C-E2BB-4975-936D-A69329D5790F}" srcId="{654B60F5-126A-4032-854A-769C871DAA17}" destId="{C41C957C-6133-4830-ACD1-1CE55A1A404F}" srcOrd="1" destOrd="0" parTransId="{227B59A5-2480-4065-A427-58709959E855}" sibTransId="{60C8E103-A40E-46D2-B9CF-B2088646F887}"/>
    <dgm:cxn modelId="{7C241F8D-9240-48A6-A632-97051E23AF59}" type="presOf" srcId="{539245DF-2A40-4484-9342-FC4C7EAF5F8A}" destId="{5CFE7F11-DEF1-40C4-AD4C-6044F44E08C4}" srcOrd="1" destOrd="0" presId="urn:microsoft.com/office/officeart/2009/3/layout/HorizontalOrganizationChart"/>
    <dgm:cxn modelId="{DE1BF5B4-FCA3-4FC4-8713-6BD072331B72}" type="presOf" srcId="{ECA4F1E5-7707-4AE7-893D-8594901AEE8D}" destId="{E3963478-72DB-4D82-9761-42C39065960D}" srcOrd="1" destOrd="0" presId="urn:microsoft.com/office/officeart/2009/3/layout/HorizontalOrganizationChart"/>
    <dgm:cxn modelId="{B049E732-5CE8-4790-877C-BE33B9E2F8BA}" type="presOf" srcId="{9363599E-B9CF-41FE-AF00-3011230AEAD9}" destId="{F836072E-AF23-40C0-AB95-4BBCD2011823}" srcOrd="0" destOrd="0" presId="urn:microsoft.com/office/officeart/2009/3/layout/HorizontalOrganizationChart"/>
    <dgm:cxn modelId="{710FE44A-B69B-4FFB-BAB3-5A08DFD50F5C}" type="presOf" srcId="{7006C7D9-399A-43CA-B421-EDFCEF334E89}" destId="{90DA8D07-C4F5-4F70-9555-C997D702065B}" srcOrd="0" destOrd="0" presId="urn:microsoft.com/office/officeart/2009/3/layout/HorizontalOrganizationChart"/>
    <dgm:cxn modelId="{1F19C4AD-9953-4605-96E3-245ADA8895E0}" type="presOf" srcId="{3A820371-CA8D-4973-8CB5-9331A508A53C}" destId="{5DD53396-544B-487C-8944-4DF94E3A6998}" srcOrd="1" destOrd="0" presId="urn:microsoft.com/office/officeart/2009/3/layout/HorizontalOrganizationChart"/>
    <dgm:cxn modelId="{0753011F-7E65-4810-9278-3954DCE716BC}" type="presOf" srcId="{1EFF08B0-EE5A-46A8-8777-EC662E30B5AC}" destId="{108FEFDC-1ADC-4137-B5A5-4D87D204A6A4}" srcOrd="0" destOrd="0" presId="urn:microsoft.com/office/officeart/2009/3/layout/HorizontalOrganizationChart"/>
    <dgm:cxn modelId="{9586454F-0088-4DCB-94D8-B0789129425D}" type="presOf" srcId="{42321B6F-F586-4D7A-99D3-1D3DA1A2867C}" destId="{A85D5CAD-E987-4EE9-93CA-3ACAAA462590}" srcOrd="1" destOrd="0" presId="urn:microsoft.com/office/officeart/2009/3/layout/HorizontalOrganizationChart"/>
    <dgm:cxn modelId="{1FFB4435-7DBD-4B98-A20C-B92D6060EEC6}" type="presOf" srcId="{E194C14E-951F-4726-B750-428984ECA568}" destId="{2776A708-097A-4B17-89DC-967A147655D4}" srcOrd="1" destOrd="0" presId="urn:microsoft.com/office/officeart/2009/3/layout/HorizontalOrganizationChart"/>
    <dgm:cxn modelId="{1ABAF686-B8A0-4505-B9EF-2CA52E85DFC2}" srcId="{C41C957C-6133-4830-ACD1-1CE55A1A404F}" destId="{E194C14E-951F-4726-B750-428984ECA568}" srcOrd="0" destOrd="0" parTransId="{EA2CA027-9FD4-4ADE-8A44-59D26D75D5B1}" sibTransId="{C7CDFC21-1B49-407C-8110-9D8952111379}"/>
    <dgm:cxn modelId="{51A334C0-80E5-4D3C-B509-838FCCC9F125}" type="presOf" srcId="{CC1C0A17-AAB4-4076-B85C-57B3A515F814}" destId="{12A9AD6C-D22E-494D-9438-DE4DF6F30F8E}" srcOrd="0" destOrd="0" presId="urn:microsoft.com/office/officeart/2009/3/layout/HorizontalOrganizationChart"/>
    <dgm:cxn modelId="{D70CAA23-F6D3-4680-812E-744596957325}" srcId="{B5F269DD-3FB8-46D5-8F90-877BAB1606B2}" destId="{E7CF7BB3-0F68-48AD-8A80-55644EB90D44}" srcOrd="0" destOrd="0" parTransId="{8F088DE9-571F-468E-92F8-71E559D69635}" sibTransId="{F844C77C-02F9-4F46-915E-8A15C04AC25E}"/>
    <dgm:cxn modelId="{6FBF6E11-2964-4DE7-8E94-3136037B554B}" type="presOf" srcId="{ECA4F1E5-7707-4AE7-893D-8594901AEE8D}" destId="{D54D78E8-EB94-4C91-A345-12ECA0F6D8EA}" srcOrd="0" destOrd="0" presId="urn:microsoft.com/office/officeart/2009/3/layout/HorizontalOrganizationChart"/>
    <dgm:cxn modelId="{1B837018-3AB1-4878-8F53-74BCE5371D7A}" type="presOf" srcId="{3A820371-CA8D-4973-8CB5-9331A508A53C}" destId="{1615FDC8-57A0-4D5B-9CAE-36F4FDF5EEA9}" srcOrd="0" destOrd="0" presId="urn:microsoft.com/office/officeart/2009/3/layout/HorizontalOrganizationChart"/>
    <dgm:cxn modelId="{625DC50A-8E3F-4643-BF12-FC6A4DF98184}" type="presOf" srcId="{806FD64D-EDD7-4D92-ACB4-2CB106C6ABA9}" destId="{13499FED-6021-41BB-AD38-9918739BBED9}" srcOrd="0" destOrd="0" presId="urn:microsoft.com/office/officeart/2009/3/layout/HorizontalOrganizationChart"/>
    <dgm:cxn modelId="{2FC9CA6C-FA5F-4796-A0F3-6DCC91D31657}" type="presOf" srcId="{FEEEDD29-547A-45F1-B7D5-0A14641F06EF}" destId="{55EA699C-1D28-464D-A008-B19FFFBDBF87}" srcOrd="0" destOrd="0" presId="urn:microsoft.com/office/officeart/2009/3/layout/HorizontalOrganizationChart"/>
    <dgm:cxn modelId="{E2A1B49A-387A-4046-861D-86304824CE1D}" srcId="{BB93CB96-4206-4552-BF0D-0D3B713CD8F7}" destId="{B5F269DD-3FB8-46D5-8F90-877BAB1606B2}" srcOrd="2" destOrd="0" parTransId="{2989B283-4AF2-4FD5-A503-EEB5D8077E71}" sibTransId="{D02A33C5-29E2-427E-A5B9-53B3289F15B8}"/>
    <dgm:cxn modelId="{1CB6C301-4072-470F-8C17-4C2C60DCFAE8}" srcId="{BB93CB96-4206-4552-BF0D-0D3B713CD8F7}" destId="{AB79315F-5B96-4EDD-BCB4-3DC3F97D729B}" srcOrd="0" destOrd="0" parTransId="{FEEEDD29-547A-45F1-B7D5-0A14641F06EF}" sibTransId="{3022F7A7-B0D5-4806-9C34-BE8DAB7C7E3B}"/>
    <dgm:cxn modelId="{0347C3C9-69CA-4D91-8463-31F3FC279EF3}" type="presOf" srcId="{654B60F5-126A-4032-854A-769C871DAA17}" destId="{19417F9D-8A30-4FD6-96C8-A0293B60A713}" srcOrd="0" destOrd="0" presId="urn:microsoft.com/office/officeart/2009/3/layout/HorizontalOrganizationChart"/>
    <dgm:cxn modelId="{81F368CF-7386-4B46-822C-C092EB3FE668}" srcId="{1EFF08B0-EE5A-46A8-8777-EC662E30B5AC}" destId="{7006C7D9-399A-43CA-B421-EDFCEF334E89}" srcOrd="0" destOrd="0" parTransId="{9363599E-B9CF-41FE-AF00-3011230AEAD9}" sibTransId="{EBE35122-EBC0-4512-886B-C85CB35BCAFE}"/>
    <dgm:cxn modelId="{3B279CA6-CCDD-4BBA-9AFF-71CB71EBC6DA}" type="presOf" srcId="{BB93CB96-4206-4552-BF0D-0D3B713CD8F7}" destId="{E6DFB319-2CA4-4C6F-9002-98F452BCFBBA}" srcOrd="0" destOrd="0" presId="urn:microsoft.com/office/officeart/2009/3/layout/HorizontalOrganizationChart"/>
    <dgm:cxn modelId="{82A3C831-9A9D-401E-94A8-3BD61F5B09CA}" srcId="{BB93CB96-4206-4552-BF0D-0D3B713CD8F7}" destId="{654B60F5-126A-4032-854A-769C871DAA17}" srcOrd="1" destOrd="0" parTransId="{72CAA291-7D3C-4464-BAB4-67840A5A5CF5}" sibTransId="{A896475D-575B-411F-B90F-E56B4836D237}"/>
    <dgm:cxn modelId="{BBB09077-B19A-439B-8C17-F4066FB27DD3}" srcId="{E7CF7BB3-0F68-48AD-8A80-55644EB90D44}" destId="{87B9D1D2-F287-4D3E-AB8C-0723AE8E0E4B}" srcOrd="0" destOrd="0" parTransId="{CC1C0A17-AAB4-4076-B85C-57B3A515F814}" sibTransId="{132EC02E-190E-4AF6-B283-CBEFC2A5ACBB}"/>
    <dgm:cxn modelId="{EC332E5F-D817-4F00-B178-55C7AA8CF941}" type="presOf" srcId="{7006C7D9-399A-43CA-B421-EDFCEF334E89}" destId="{05C9387A-B7F5-47CE-AF9B-76D57B599DA1}" srcOrd="1" destOrd="0" presId="urn:microsoft.com/office/officeart/2009/3/layout/HorizontalOrganizationChart"/>
    <dgm:cxn modelId="{49102576-6EDD-4831-9B54-3BF7376CD814}" type="presOf" srcId="{BCB98BA5-7BA4-481E-B71D-48C0DD765664}" destId="{EBF1E211-8DBA-42AF-80E5-56ACE7767CC8}" srcOrd="0" destOrd="0" presId="urn:microsoft.com/office/officeart/2009/3/layout/HorizontalOrganizationChart"/>
    <dgm:cxn modelId="{8246498C-EF2B-46B2-AA83-B1782FF1A77D}" type="presOf" srcId="{85C745E0-22B2-43F8-ADB9-39AF6D2EB963}" destId="{7A77DA46-5463-4698-BBDA-E819B85B9FA9}" srcOrd="0" destOrd="0" presId="urn:microsoft.com/office/officeart/2009/3/layout/HorizontalOrganizationChart"/>
    <dgm:cxn modelId="{07FD1E0F-4B79-47C6-BBE5-ECFA1F564037}" type="presOf" srcId="{AB79315F-5B96-4EDD-BCB4-3DC3F97D729B}" destId="{28229678-EFCF-47DC-A5E8-2163409BC0F5}" srcOrd="0" destOrd="0" presId="urn:microsoft.com/office/officeart/2009/3/layout/HorizontalOrganizationChart"/>
    <dgm:cxn modelId="{150284C8-8B87-4A84-A814-27DE57893FB6}" type="presOf" srcId="{E7CF7BB3-0F68-48AD-8A80-55644EB90D44}" destId="{6DEF5FFA-C77D-468E-9CCA-7CC7BBD5A78C}" srcOrd="1" destOrd="0" presId="urn:microsoft.com/office/officeart/2009/3/layout/HorizontalOrganizationChart"/>
    <dgm:cxn modelId="{ADB187E8-0D81-46A1-B52E-A5D6E20834B7}" type="presOf" srcId="{8F088DE9-571F-468E-92F8-71E559D69635}" destId="{98FAACDA-B7C8-402E-B486-6BE21C692292}" srcOrd="0" destOrd="0" presId="urn:microsoft.com/office/officeart/2009/3/layout/HorizontalOrganizationChart"/>
    <dgm:cxn modelId="{F28B0D2F-EDCE-423A-AC05-9A8C28B46758}" srcId="{AB79315F-5B96-4EDD-BCB4-3DC3F97D729B}" destId="{1EFF08B0-EE5A-46A8-8777-EC662E30B5AC}" srcOrd="1" destOrd="0" parTransId="{496864D8-2A0B-4769-92CC-70CF0F1F47DF}" sibTransId="{4058F9AE-B10A-4F0A-9AB9-FAA520E1E9E9}"/>
    <dgm:cxn modelId="{0C3F8C56-FEBE-4CA7-AB86-54056A890573}" srcId="{654B60F5-126A-4032-854A-769C871DAA17}" destId="{BCB98BA5-7BA4-481E-B71D-48C0DD765664}" srcOrd="2" destOrd="0" parTransId="{806FD64D-EDD7-4D92-ACB4-2CB106C6ABA9}" sibTransId="{B2EF9042-DFD6-4EEE-A763-C7E2D40374AD}"/>
    <dgm:cxn modelId="{10AF151D-5B3E-4349-AF76-3229EE5FAD37}" type="presOf" srcId="{496864D8-2A0B-4769-92CC-70CF0F1F47DF}" destId="{062629EE-01ED-486F-A67E-B1DD27BEA07F}" srcOrd="0" destOrd="0" presId="urn:microsoft.com/office/officeart/2009/3/layout/HorizontalOrganizationChart"/>
    <dgm:cxn modelId="{3E6FA899-063D-40B0-B660-684EBF55F797}" type="presOf" srcId="{288DEB31-AF47-4E32-A1ED-E51004DE4BB3}" destId="{59D2E708-696C-4762-8937-9C9F44FDCC07}" srcOrd="0" destOrd="0" presId="urn:microsoft.com/office/officeart/2009/3/layout/HorizontalOrganizationChart"/>
    <dgm:cxn modelId="{7B7CF56F-21CA-43B1-A021-4266C8357BB6}" type="presOf" srcId="{E194C14E-951F-4726-B750-428984ECA568}" destId="{CBFE357B-A42A-4723-AFBE-341A4EE0EAA6}" srcOrd="0" destOrd="0" presId="urn:microsoft.com/office/officeart/2009/3/layout/HorizontalOrganizationChart"/>
    <dgm:cxn modelId="{93EBDFA4-861D-4DBB-BA38-8AB42AF227C5}" srcId="{288DEB31-AF47-4E32-A1ED-E51004DE4BB3}" destId="{BB93CB96-4206-4552-BF0D-0D3B713CD8F7}" srcOrd="0" destOrd="0" parTransId="{3F7DE267-765D-4CEB-A0CF-05F4FF416C11}" sibTransId="{E875F9C1-044D-481C-A5CA-2B06CB433C61}"/>
    <dgm:cxn modelId="{725BD969-F765-42BC-BA05-92F97B929061}" type="presOf" srcId="{977F5222-18B4-4C27-ADD0-E626BA394AE6}" destId="{A7C8D20C-8098-4A7B-B41A-3A75E9A454D2}" srcOrd="0" destOrd="0" presId="urn:microsoft.com/office/officeart/2009/3/layout/HorizontalOrganizationChart"/>
    <dgm:cxn modelId="{AD9B4F0A-B70D-47E1-853D-E35E904BB30E}" srcId="{42321B6F-F586-4D7A-99D3-1D3DA1A2867C}" destId="{90991DFD-44A3-4462-BA5B-D3C1AB86D82E}" srcOrd="0" destOrd="0" parTransId="{977F5222-18B4-4C27-ADD0-E626BA394AE6}" sibTransId="{B519C3C3-E598-4AC0-9CDF-809C35C77F24}"/>
    <dgm:cxn modelId="{9E7F529B-894C-4BB9-871E-576F34E4C308}" type="presOf" srcId="{90991DFD-44A3-4462-BA5B-D3C1AB86D82E}" destId="{EEC63585-D8E2-444C-AA05-2BFA3AE4C45B}" srcOrd="1" destOrd="0" presId="urn:microsoft.com/office/officeart/2009/3/layout/HorizontalOrganizationChart"/>
    <dgm:cxn modelId="{19F522B9-77CD-4816-8762-8EE4DB798777}" type="presOf" srcId="{B5F269DD-3FB8-46D5-8F90-877BAB1606B2}" destId="{17BE7F89-0265-4ABA-A7C6-40362F89788A}" srcOrd="0" destOrd="0" presId="urn:microsoft.com/office/officeart/2009/3/layout/HorizontalOrganizationChart"/>
    <dgm:cxn modelId="{978B5ED6-CE0D-4673-A42B-CCED722DC81B}" type="presOf" srcId="{E7CF7BB3-0F68-48AD-8A80-55644EB90D44}" destId="{EBACCEF0-03E8-4E43-B542-08613B9418CB}" srcOrd="0" destOrd="0" presId="urn:microsoft.com/office/officeart/2009/3/layout/HorizontalOrganizationChart"/>
    <dgm:cxn modelId="{98B57498-074C-4FEE-85E7-E8D858D6D842}" type="presOf" srcId="{1EFF08B0-EE5A-46A8-8777-EC662E30B5AC}" destId="{137286B2-DDA0-4C58-A0D8-F8C6EA4377AD}" srcOrd="1" destOrd="0" presId="urn:microsoft.com/office/officeart/2009/3/layout/HorizontalOrganizationChart"/>
    <dgm:cxn modelId="{D289EF35-B6E7-4E7D-B870-52A54A19EED4}" type="presOf" srcId="{EA2CA027-9FD4-4ADE-8A44-59D26D75D5B1}" destId="{0263F082-A4FE-4D89-B0CE-31F1E4C4F6FA}" srcOrd="0" destOrd="0" presId="urn:microsoft.com/office/officeart/2009/3/layout/HorizontalOrganizationChart"/>
    <dgm:cxn modelId="{8C27BFFE-45AA-4203-8436-4BD3E8968CCA}" srcId="{539245DF-2A40-4484-9342-FC4C7EAF5F8A}" destId="{ECA4F1E5-7707-4AE7-893D-8594901AEE8D}" srcOrd="0" destOrd="0" parTransId="{85C745E0-22B2-43F8-ADB9-39AF6D2EB963}" sibTransId="{17016A8D-A2CC-488F-B109-397579779792}"/>
    <dgm:cxn modelId="{E44E081A-9AA8-4D39-9161-C92E6346E9F8}" type="presOf" srcId="{87B9D1D2-F287-4D3E-AB8C-0723AE8E0E4B}" destId="{7B8A42DE-5CF7-4F0C-8DF8-4956F9A5144D}" srcOrd="0" destOrd="0" presId="urn:microsoft.com/office/officeart/2009/3/layout/HorizontalOrganizationChart"/>
    <dgm:cxn modelId="{1C5EAFA2-743B-4722-82D5-D21BF72FDCA0}" type="presOf" srcId="{227B59A5-2480-4065-A427-58709959E855}" destId="{F4F6DBF8-AF66-40FB-8105-3A9C94AA6E6D}" srcOrd="0" destOrd="0" presId="urn:microsoft.com/office/officeart/2009/3/layout/HorizontalOrganizationChart"/>
    <dgm:cxn modelId="{CD8AAAAB-B0F8-4D01-B1F6-6EADB0821076}" type="presOf" srcId="{BCB98BA5-7BA4-481E-B71D-48C0DD765664}" destId="{82BAB24B-0233-45F6-B0E8-767C46C3F36C}" srcOrd="1" destOrd="0" presId="urn:microsoft.com/office/officeart/2009/3/layout/HorizontalOrganizationChart"/>
    <dgm:cxn modelId="{0F4C9109-6480-4DF5-9FA9-5205239DA144}" srcId="{AB79315F-5B96-4EDD-BCB4-3DC3F97D729B}" destId="{42321B6F-F586-4D7A-99D3-1D3DA1A2867C}" srcOrd="0" destOrd="0" parTransId="{1F511CE0-D9F8-4A6F-B001-96AFDE996491}" sibTransId="{4346EA68-C982-4338-822A-9ECB9E05DAE9}"/>
    <dgm:cxn modelId="{5DFF59CC-99C0-4E01-8D99-16028C4156FF}" type="presOf" srcId="{C41C957C-6133-4830-ACD1-1CE55A1A404F}" destId="{3ECD4B0F-4127-4B30-A81F-55F17AF1E0D9}" srcOrd="1" destOrd="0" presId="urn:microsoft.com/office/officeart/2009/3/layout/HorizontalOrganizationChart"/>
    <dgm:cxn modelId="{DB49D12E-8DBD-43A5-B73E-C8F1C8E7740A}" type="presParOf" srcId="{59D2E708-696C-4762-8937-9C9F44FDCC07}" destId="{A907E1EE-3547-44BB-B28A-CBFC1F76E34D}" srcOrd="0" destOrd="0" presId="urn:microsoft.com/office/officeart/2009/3/layout/HorizontalOrganizationChart"/>
    <dgm:cxn modelId="{42813F55-E23D-4EC7-9402-211BEA1C5EDE}" type="presParOf" srcId="{A907E1EE-3547-44BB-B28A-CBFC1F76E34D}" destId="{FF99D91F-DF55-4758-8422-285945931157}" srcOrd="0" destOrd="0" presId="urn:microsoft.com/office/officeart/2009/3/layout/HorizontalOrganizationChart"/>
    <dgm:cxn modelId="{20EB26FE-0C62-4A9F-8E00-527D32B59088}" type="presParOf" srcId="{FF99D91F-DF55-4758-8422-285945931157}" destId="{E6DFB319-2CA4-4C6F-9002-98F452BCFBBA}" srcOrd="0" destOrd="0" presId="urn:microsoft.com/office/officeart/2009/3/layout/HorizontalOrganizationChart"/>
    <dgm:cxn modelId="{4CE02E2A-B97A-464B-9116-93D7D202E56A}" type="presParOf" srcId="{FF99D91F-DF55-4758-8422-285945931157}" destId="{3272DE35-F01D-41EE-ABD3-38B9BF315143}" srcOrd="1" destOrd="0" presId="urn:microsoft.com/office/officeart/2009/3/layout/HorizontalOrganizationChart"/>
    <dgm:cxn modelId="{13F7F60C-831B-4906-A2BE-48FF94D02BD9}" type="presParOf" srcId="{A907E1EE-3547-44BB-B28A-CBFC1F76E34D}" destId="{8B8A54D5-FC77-49A9-8F7D-724BC3D90F97}" srcOrd="1" destOrd="0" presId="urn:microsoft.com/office/officeart/2009/3/layout/HorizontalOrganizationChart"/>
    <dgm:cxn modelId="{46A72F76-CBCD-4854-980B-CDC0A483C923}" type="presParOf" srcId="{8B8A54D5-FC77-49A9-8F7D-724BC3D90F97}" destId="{55EA699C-1D28-464D-A008-B19FFFBDBF87}" srcOrd="0" destOrd="0" presId="urn:microsoft.com/office/officeart/2009/3/layout/HorizontalOrganizationChart"/>
    <dgm:cxn modelId="{4675CE18-D8A9-4EC2-8A3A-97CC7960706C}" type="presParOf" srcId="{8B8A54D5-FC77-49A9-8F7D-724BC3D90F97}" destId="{85F8FDA9-94C6-4EB5-9034-0CAF79D1E897}" srcOrd="1" destOrd="0" presId="urn:microsoft.com/office/officeart/2009/3/layout/HorizontalOrganizationChart"/>
    <dgm:cxn modelId="{7E5D28CF-A0DF-4426-9A35-88F1656E5677}" type="presParOf" srcId="{85F8FDA9-94C6-4EB5-9034-0CAF79D1E897}" destId="{EF9F1A6E-8076-4CC3-8BED-EA3C667411AF}" srcOrd="0" destOrd="0" presId="urn:microsoft.com/office/officeart/2009/3/layout/HorizontalOrganizationChart"/>
    <dgm:cxn modelId="{0E537A9D-6CE8-4ECA-A399-3817B03612B5}" type="presParOf" srcId="{EF9F1A6E-8076-4CC3-8BED-EA3C667411AF}" destId="{28229678-EFCF-47DC-A5E8-2163409BC0F5}" srcOrd="0" destOrd="0" presId="urn:microsoft.com/office/officeart/2009/3/layout/HorizontalOrganizationChart"/>
    <dgm:cxn modelId="{C5EBB987-AF97-4B0D-A54B-B300D2B4C2C8}" type="presParOf" srcId="{EF9F1A6E-8076-4CC3-8BED-EA3C667411AF}" destId="{01887354-12E1-478F-A677-4992EF8B9785}" srcOrd="1" destOrd="0" presId="urn:microsoft.com/office/officeart/2009/3/layout/HorizontalOrganizationChart"/>
    <dgm:cxn modelId="{8784B516-61CC-4F54-8E7B-8388DE11076C}" type="presParOf" srcId="{85F8FDA9-94C6-4EB5-9034-0CAF79D1E897}" destId="{6774416D-A78E-4C67-9C3F-A0BFAF6B5F54}" srcOrd="1" destOrd="0" presId="urn:microsoft.com/office/officeart/2009/3/layout/HorizontalOrganizationChart"/>
    <dgm:cxn modelId="{941490ED-9B33-4833-AE0F-6C68B3093A0A}" type="presParOf" srcId="{6774416D-A78E-4C67-9C3F-A0BFAF6B5F54}" destId="{1CC2A052-2EC9-4980-A6B0-88D8408758B6}" srcOrd="0" destOrd="0" presId="urn:microsoft.com/office/officeart/2009/3/layout/HorizontalOrganizationChart"/>
    <dgm:cxn modelId="{522A8649-D443-4E31-A2FF-ACAE76076CE4}" type="presParOf" srcId="{6774416D-A78E-4C67-9C3F-A0BFAF6B5F54}" destId="{4CD5DF7F-C972-41FE-8208-9634D02943B1}" srcOrd="1" destOrd="0" presId="urn:microsoft.com/office/officeart/2009/3/layout/HorizontalOrganizationChart"/>
    <dgm:cxn modelId="{28263DC7-A0F7-4025-A175-9A97EBB43428}" type="presParOf" srcId="{4CD5DF7F-C972-41FE-8208-9634D02943B1}" destId="{11F3B009-2FEA-4AB9-AA24-C6D514EAE24F}" srcOrd="0" destOrd="0" presId="urn:microsoft.com/office/officeart/2009/3/layout/HorizontalOrganizationChart"/>
    <dgm:cxn modelId="{E2C87AC6-7EE9-4EBE-8B82-B228FFB27987}" type="presParOf" srcId="{11F3B009-2FEA-4AB9-AA24-C6D514EAE24F}" destId="{A8DAF3F7-CC99-4AED-99D4-BF5B62A5DBD4}" srcOrd="0" destOrd="0" presId="urn:microsoft.com/office/officeart/2009/3/layout/HorizontalOrganizationChart"/>
    <dgm:cxn modelId="{B5CF2448-C6EB-4A71-A1B7-77AED54DFA92}" type="presParOf" srcId="{11F3B009-2FEA-4AB9-AA24-C6D514EAE24F}" destId="{A85D5CAD-E987-4EE9-93CA-3ACAAA462590}" srcOrd="1" destOrd="0" presId="urn:microsoft.com/office/officeart/2009/3/layout/HorizontalOrganizationChart"/>
    <dgm:cxn modelId="{05171FF6-D716-4361-BE30-0896FB08F70F}" type="presParOf" srcId="{4CD5DF7F-C972-41FE-8208-9634D02943B1}" destId="{8AFF2547-2ADE-4969-8EE1-540C56DCB518}" srcOrd="1" destOrd="0" presId="urn:microsoft.com/office/officeart/2009/3/layout/HorizontalOrganizationChart"/>
    <dgm:cxn modelId="{2F2CDEDB-D2EA-4FB5-B8E9-6C3C88379013}" type="presParOf" srcId="{8AFF2547-2ADE-4969-8EE1-540C56DCB518}" destId="{A7C8D20C-8098-4A7B-B41A-3A75E9A454D2}" srcOrd="0" destOrd="0" presId="urn:microsoft.com/office/officeart/2009/3/layout/HorizontalOrganizationChart"/>
    <dgm:cxn modelId="{7E9058C7-3951-4194-AB87-D6A1386E0EE2}" type="presParOf" srcId="{8AFF2547-2ADE-4969-8EE1-540C56DCB518}" destId="{06EE7AEA-810E-494E-8DC5-381216851369}" srcOrd="1" destOrd="0" presId="urn:microsoft.com/office/officeart/2009/3/layout/HorizontalOrganizationChart"/>
    <dgm:cxn modelId="{8D12D7D7-0EEF-43DF-B8CE-04BB41914C16}" type="presParOf" srcId="{06EE7AEA-810E-494E-8DC5-381216851369}" destId="{E134E64B-41E2-459E-B52D-E4D826BC75FA}" srcOrd="0" destOrd="0" presId="urn:microsoft.com/office/officeart/2009/3/layout/HorizontalOrganizationChart"/>
    <dgm:cxn modelId="{29E7A7E5-F6D5-4C62-998A-2C08FBD6D6ED}" type="presParOf" srcId="{E134E64B-41E2-459E-B52D-E4D826BC75FA}" destId="{D1DAF74D-7650-41AD-B0AF-D55382144305}" srcOrd="0" destOrd="0" presId="urn:microsoft.com/office/officeart/2009/3/layout/HorizontalOrganizationChart"/>
    <dgm:cxn modelId="{B5DBCF1E-F8E4-4A29-9E8E-F79AE6FBB12A}" type="presParOf" srcId="{E134E64B-41E2-459E-B52D-E4D826BC75FA}" destId="{EEC63585-D8E2-444C-AA05-2BFA3AE4C45B}" srcOrd="1" destOrd="0" presId="urn:microsoft.com/office/officeart/2009/3/layout/HorizontalOrganizationChart"/>
    <dgm:cxn modelId="{9DCC4779-F297-4B66-95C9-EA98D50EE715}" type="presParOf" srcId="{06EE7AEA-810E-494E-8DC5-381216851369}" destId="{0DF0805B-A7A5-4780-8A04-AA7131E96FAA}" srcOrd="1" destOrd="0" presId="urn:microsoft.com/office/officeart/2009/3/layout/HorizontalOrganizationChart"/>
    <dgm:cxn modelId="{68E7C429-EF71-4A8A-8146-38BCD0428E69}" type="presParOf" srcId="{06EE7AEA-810E-494E-8DC5-381216851369}" destId="{D36DDCFC-9954-4748-A7FB-52ED219AF17D}" srcOrd="2" destOrd="0" presId="urn:microsoft.com/office/officeart/2009/3/layout/HorizontalOrganizationChart"/>
    <dgm:cxn modelId="{F06FE0C2-8B3C-4875-9DD8-BD7B0F005ADF}" type="presParOf" srcId="{4CD5DF7F-C972-41FE-8208-9634D02943B1}" destId="{61E155B7-CD6B-470D-9669-855A20BFE726}" srcOrd="2" destOrd="0" presId="urn:microsoft.com/office/officeart/2009/3/layout/HorizontalOrganizationChart"/>
    <dgm:cxn modelId="{1DC452D8-FF9C-4077-97B1-79F92B0046CC}" type="presParOf" srcId="{6774416D-A78E-4C67-9C3F-A0BFAF6B5F54}" destId="{062629EE-01ED-486F-A67E-B1DD27BEA07F}" srcOrd="2" destOrd="0" presId="urn:microsoft.com/office/officeart/2009/3/layout/HorizontalOrganizationChart"/>
    <dgm:cxn modelId="{A0FD305D-B521-45F9-A954-8A96D57D0AA0}" type="presParOf" srcId="{6774416D-A78E-4C67-9C3F-A0BFAF6B5F54}" destId="{66512794-75BA-425E-982F-A989F4637DC8}" srcOrd="3" destOrd="0" presId="urn:microsoft.com/office/officeart/2009/3/layout/HorizontalOrganizationChart"/>
    <dgm:cxn modelId="{0FD42238-F575-4543-BCCC-2E6918F3F329}" type="presParOf" srcId="{66512794-75BA-425E-982F-A989F4637DC8}" destId="{167577C6-2E81-4A19-8F87-01BC7D2FCC28}" srcOrd="0" destOrd="0" presId="urn:microsoft.com/office/officeart/2009/3/layout/HorizontalOrganizationChart"/>
    <dgm:cxn modelId="{6DED6C62-FA2E-486A-831C-54661DA14199}" type="presParOf" srcId="{167577C6-2E81-4A19-8F87-01BC7D2FCC28}" destId="{108FEFDC-1ADC-4137-B5A5-4D87D204A6A4}" srcOrd="0" destOrd="0" presId="urn:microsoft.com/office/officeart/2009/3/layout/HorizontalOrganizationChart"/>
    <dgm:cxn modelId="{0EF5DA82-65FA-4F3E-A87E-C3BD7041A848}" type="presParOf" srcId="{167577C6-2E81-4A19-8F87-01BC7D2FCC28}" destId="{137286B2-DDA0-4C58-A0D8-F8C6EA4377AD}" srcOrd="1" destOrd="0" presId="urn:microsoft.com/office/officeart/2009/3/layout/HorizontalOrganizationChart"/>
    <dgm:cxn modelId="{F15B68CB-B7EC-463D-99E1-B3232A2FA8C3}" type="presParOf" srcId="{66512794-75BA-425E-982F-A989F4637DC8}" destId="{20537DFE-0003-4869-9419-F2397626AA40}" srcOrd="1" destOrd="0" presId="urn:microsoft.com/office/officeart/2009/3/layout/HorizontalOrganizationChart"/>
    <dgm:cxn modelId="{203B49D7-5E2B-4278-89E7-825CECAACD3B}" type="presParOf" srcId="{20537DFE-0003-4869-9419-F2397626AA40}" destId="{F836072E-AF23-40C0-AB95-4BBCD2011823}" srcOrd="0" destOrd="0" presId="urn:microsoft.com/office/officeart/2009/3/layout/HorizontalOrganizationChart"/>
    <dgm:cxn modelId="{5C39D658-DE8C-4887-8B9F-BDE56FFB716B}" type="presParOf" srcId="{20537DFE-0003-4869-9419-F2397626AA40}" destId="{5F837572-72D0-4594-B3A4-81E1799CA26A}" srcOrd="1" destOrd="0" presId="urn:microsoft.com/office/officeart/2009/3/layout/HorizontalOrganizationChart"/>
    <dgm:cxn modelId="{7EFAD56D-936E-4BFD-B5E0-B8CA02450133}" type="presParOf" srcId="{5F837572-72D0-4594-B3A4-81E1799CA26A}" destId="{FC28D459-38C0-4786-9669-287E2C0738A5}" srcOrd="0" destOrd="0" presId="urn:microsoft.com/office/officeart/2009/3/layout/HorizontalOrganizationChart"/>
    <dgm:cxn modelId="{5B25DD4C-B523-4F16-9DA0-F17960C5177B}" type="presParOf" srcId="{FC28D459-38C0-4786-9669-287E2C0738A5}" destId="{90DA8D07-C4F5-4F70-9555-C997D702065B}" srcOrd="0" destOrd="0" presId="urn:microsoft.com/office/officeart/2009/3/layout/HorizontalOrganizationChart"/>
    <dgm:cxn modelId="{25097F49-1C60-4671-A8E3-21F04C4787C1}" type="presParOf" srcId="{FC28D459-38C0-4786-9669-287E2C0738A5}" destId="{05C9387A-B7F5-47CE-AF9B-76D57B599DA1}" srcOrd="1" destOrd="0" presId="urn:microsoft.com/office/officeart/2009/3/layout/HorizontalOrganizationChart"/>
    <dgm:cxn modelId="{14A72E7E-4A42-445E-A8C7-75F76C07C289}" type="presParOf" srcId="{5F837572-72D0-4594-B3A4-81E1799CA26A}" destId="{78E0E2C4-3E75-45C1-A0C2-586D0B7E9014}" srcOrd="1" destOrd="0" presId="urn:microsoft.com/office/officeart/2009/3/layout/HorizontalOrganizationChart"/>
    <dgm:cxn modelId="{15A74FAA-694F-44D9-B1BE-FD6C6F1C3728}" type="presParOf" srcId="{5F837572-72D0-4594-B3A4-81E1799CA26A}" destId="{FA97307D-8E17-4FA5-880F-7C8833B7F095}" srcOrd="2" destOrd="0" presId="urn:microsoft.com/office/officeart/2009/3/layout/HorizontalOrganizationChart"/>
    <dgm:cxn modelId="{9F0670F3-5E4C-46B7-83C4-953FC83D6E5B}" type="presParOf" srcId="{66512794-75BA-425E-982F-A989F4637DC8}" destId="{5AEBA612-EFB3-4114-B914-921793B7644D}" srcOrd="2" destOrd="0" presId="urn:microsoft.com/office/officeart/2009/3/layout/HorizontalOrganizationChart"/>
    <dgm:cxn modelId="{E6E68ADA-328F-44E2-AB2D-7322EDA3BB26}" type="presParOf" srcId="{85F8FDA9-94C6-4EB5-9034-0CAF79D1E897}" destId="{341F8A71-0B85-4BE3-BECF-0D76A143ADFF}" srcOrd="2" destOrd="0" presId="urn:microsoft.com/office/officeart/2009/3/layout/HorizontalOrganizationChart"/>
    <dgm:cxn modelId="{2CC25983-4BCA-4BF9-983D-1DCB08A64155}" type="presParOf" srcId="{8B8A54D5-FC77-49A9-8F7D-724BC3D90F97}" destId="{723ADCFA-ACE6-4C5C-A03C-89EB9E2DD2E8}" srcOrd="2" destOrd="0" presId="urn:microsoft.com/office/officeart/2009/3/layout/HorizontalOrganizationChart"/>
    <dgm:cxn modelId="{02E4A2AD-C3A3-4DF0-802E-83B3DDD47C83}" type="presParOf" srcId="{8B8A54D5-FC77-49A9-8F7D-724BC3D90F97}" destId="{5B6056B0-6A59-447F-8D95-3B12003554B3}" srcOrd="3" destOrd="0" presId="urn:microsoft.com/office/officeart/2009/3/layout/HorizontalOrganizationChart"/>
    <dgm:cxn modelId="{1D9DAA3B-E2BD-44E8-AE48-EEB7408C2E54}" type="presParOf" srcId="{5B6056B0-6A59-447F-8D95-3B12003554B3}" destId="{0A2E87A9-8F1D-4F81-BFCE-FFBB1BA49FAF}" srcOrd="0" destOrd="0" presId="urn:microsoft.com/office/officeart/2009/3/layout/HorizontalOrganizationChart"/>
    <dgm:cxn modelId="{8369DEEA-5F21-4AE4-BBC7-CC8815614730}" type="presParOf" srcId="{0A2E87A9-8F1D-4F81-BFCE-FFBB1BA49FAF}" destId="{19417F9D-8A30-4FD6-96C8-A0293B60A713}" srcOrd="0" destOrd="0" presId="urn:microsoft.com/office/officeart/2009/3/layout/HorizontalOrganizationChart"/>
    <dgm:cxn modelId="{518D8750-356D-4536-AF67-1356BA3EECE6}" type="presParOf" srcId="{0A2E87A9-8F1D-4F81-BFCE-FFBB1BA49FAF}" destId="{ACEEE756-37B1-43AD-BD90-3FF1773DC847}" srcOrd="1" destOrd="0" presId="urn:microsoft.com/office/officeart/2009/3/layout/HorizontalOrganizationChart"/>
    <dgm:cxn modelId="{E0057583-18F0-45AA-8DB5-C11AE28B5F4B}" type="presParOf" srcId="{5B6056B0-6A59-447F-8D95-3B12003554B3}" destId="{A84AF443-5BF2-4280-BA53-E15CCCDF03E5}" srcOrd="1" destOrd="0" presId="urn:microsoft.com/office/officeart/2009/3/layout/HorizontalOrganizationChart"/>
    <dgm:cxn modelId="{B8612A45-5E44-4EE4-AC2B-22A29733750B}" type="presParOf" srcId="{A84AF443-5BF2-4280-BA53-E15CCCDF03E5}" destId="{0B2CAA71-7C42-47CE-B568-F956C6BDD79E}" srcOrd="0" destOrd="0" presId="urn:microsoft.com/office/officeart/2009/3/layout/HorizontalOrganizationChart"/>
    <dgm:cxn modelId="{FA373A14-FD0A-4192-8445-77D23F0DB34E}" type="presParOf" srcId="{A84AF443-5BF2-4280-BA53-E15CCCDF03E5}" destId="{28FE4CDA-757D-410A-9ADF-C6BC33C267ED}" srcOrd="1" destOrd="0" presId="urn:microsoft.com/office/officeart/2009/3/layout/HorizontalOrganizationChart"/>
    <dgm:cxn modelId="{B31C63DA-C629-4F69-ABA6-8843AEF681B6}" type="presParOf" srcId="{28FE4CDA-757D-410A-9ADF-C6BC33C267ED}" destId="{79AFDCBF-5F98-43BB-90CA-106FE0BC8C02}" srcOrd="0" destOrd="0" presId="urn:microsoft.com/office/officeart/2009/3/layout/HorizontalOrganizationChart"/>
    <dgm:cxn modelId="{4737BCC1-C8BA-4567-87B2-0B019D54D97B}" type="presParOf" srcId="{79AFDCBF-5F98-43BB-90CA-106FE0BC8C02}" destId="{20B02ADA-1D5D-4C43-812B-13DA81F5618D}" srcOrd="0" destOrd="0" presId="urn:microsoft.com/office/officeart/2009/3/layout/HorizontalOrganizationChart"/>
    <dgm:cxn modelId="{FA3ECF5C-5567-4AD3-A2BA-9B37BB69E0A3}" type="presParOf" srcId="{79AFDCBF-5F98-43BB-90CA-106FE0BC8C02}" destId="{5CFE7F11-DEF1-40C4-AD4C-6044F44E08C4}" srcOrd="1" destOrd="0" presId="urn:microsoft.com/office/officeart/2009/3/layout/HorizontalOrganizationChart"/>
    <dgm:cxn modelId="{DE0B25D0-ED47-4635-80E3-1D5384BF8273}" type="presParOf" srcId="{28FE4CDA-757D-410A-9ADF-C6BC33C267ED}" destId="{9EDA52EF-6B13-4EEE-B7FD-7B80553D4722}" srcOrd="1" destOrd="0" presId="urn:microsoft.com/office/officeart/2009/3/layout/HorizontalOrganizationChart"/>
    <dgm:cxn modelId="{DDBA4803-6F25-45F3-B3E1-0EEA7516DB41}" type="presParOf" srcId="{9EDA52EF-6B13-4EEE-B7FD-7B80553D4722}" destId="{7A77DA46-5463-4698-BBDA-E819B85B9FA9}" srcOrd="0" destOrd="0" presId="urn:microsoft.com/office/officeart/2009/3/layout/HorizontalOrganizationChart"/>
    <dgm:cxn modelId="{12FCD59D-1772-40D6-8728-6955E85FBD97}" type="presParOf" srcId="{9EDA52EF-6B13-4EEE-B7FD-7B80553D4722}" destId="{6A08D579-0928-4A5F-8B78-275713E43FF8}" srcOrd="1" destOrd="0" presId="urn:microsoft.com/office/officeart/2009/3/layout/HorizontalOrganizationChart"/>
    <dgm:cxn modelId="{B57A116A-8953-49D9-83E4-7B62756A050B}" type="presParOf" srcId="{6A08D579-0928-4A5F-8B78-275713E43FF8}" destId="{8D7B389D-C02F-4E51-B87F-6A7BC0455911}" srcOrd="0" destOrd="0" presId="urn:microsoft.com/office/officeart/2009/3/layout/HorizontalOrganizationChart"/>
    <dgm:cxn modelId="{3B6AACE0-94F4-4953-9C27-ECFB5CE9F9D3}" type="presParOf" srcId="{8D7B389D-C02F-4E51-B87F-6A7BC0455911}" destId="{D54D78E8-EB94-4C91-A345-12ECA0F6D8EA}" srcOrd="0" destOrd="0" presId="urn:microsoft.com/office/officeart/2009/3/layout/HorizontalOrganizationChart"/>
    <dgm:cxn modelId="{AAE02065-5CB1-49B6-8365-528D4CE98CEB}" type="presParOf" srcId="{8D7B389D-C02F-4E51-B87F-6A7BC0455911}" destId="{E3963478-72DB-4D82-9761-42C39065960D}" srcOrd="1" destOrd="0" presId="urn:microsoft.com/office/officeart/2009/3/layout/HorizontalOrganizationChart"/>
    <dgm:cxn modelId="{D3F66949-D795-4BD9-8FEC-9A9DA18D190D}" type="presParOf" srcId="{6A08D579-0928-4A5F-8B78-275713E43FF8}" destId="{794E39C1-03C9-4A90-96B7-666692CF7F75}" srcOrd="1" destOrd="0" presId="urn:microsoft.com/office/officeart/2009/3/layout/HorizontalOrganizationChart"/>
    <dgm:cxn modelId="{096F162A-0CD8-46DB-9E37-54971FB9F9DF}" type="presParOf" srcId="{6A08D579-0928-4A5F-8B78-275713E43FF8}" destId="{F1DC8783-39DD-4474-9092-20ABFED08E8B}" srcOrd="2" destOrd="0" presId="urn:microsoft.com/office/officeart/2009/3/layout/HorizontalOrganizationChart"/>
    <dgm:cxn modelId="{2861C322-9EBC-4C50-BF1F-5D2D0FC448D1}" type="presParOf" srcId="{28FE4CDA-757D-410A-9ADF-C6BC33C267ED}" destId="{CFA1A341-69A1-4F3A-8210-A4CE1F02725D}" srcOrd="2" destOrd="0" presId="urn:microsoft.com/office/officeart/2009/3/layout/HorizontalOrganizationChart"/>
    <dgm:cxn modelId="{FC4D2B6D-BFFB-49FB-94AA-2C77D18ECC28}" type="presParOf" srcId="{A84AF443-5BF2-4280-BA53-E15CCCDF03E5}" destId="{F4F6DBF8-AF66-40FB-8105-3A9C94AA6E6D}" srcOrd="2" destOrd="0" presId="urn:microsoft.com/office/officeart/2009/3/layout/HorizontalOrganizationChart"/>
    <dgm:cxn modelId="{2962DA0F-C151-48D0-8C81-87DEED09C140}" type="presParOf" srcId="{A84AF443-5BF2-4280-BA53-E15CCCDF03E5}" destId="{C74E9650-786C-42ED-9791-001FFAD40B24}" srcOrd="3" destOrd="0" presId="urn:microsoft.com/office/officeart/2009/3/layout/HorizontalOrganizationChart"/>
    <dgm:cxn modelId="{19C23B4E-625D-4E5A-91CF-6264DAA97CF3}" type="presParOf" srcId="{C74E9650-786C-42ED-9791-001FFAD40B24}" destId="{EF2956B9-6708-45EC-B45A-A828AABEE202}" srcOrd="0" destOrd="0" presId="urn:microsoft.com/office/officeart/2009/3/layout/HorizontalOrganizationChart"/>
    <dgm:cxn modelId="{7EC606DA-4AF0-41CF-8419-E485BE9B8FEB}" type="presParOf" srcId="{EF2956B9-6708-45EC-B45A-A828AABEE202}" destId="{33737B4B-7817-4661-A738-800790E5F28A}" srcOrd="0" destOrd="0" presId="urn:microsoft.com/office/officeart/2009/3/layout/HorizontalOrganizationChart"/>
    <dgm:cxn modelId="{05A5EE64-F555-4D9C-8464-19F23F0C0334}" type="presParOf" srcId="{EF2956B9-6708-45EC-B45A-A828AABEE202}" destId="{3ECD4B0F-4127-4B30-A81F-55F17AF1E0D9}" srcOrd="1" destOrd="0" presId="urn:microsoft.com/office/officeart/2009/3/layout/HorizontalOrganizationChart"/>
    <dgm:cxn modelId="{D997D318-20D2-4C36-9BBC-5F3131F343EC}" type="presParOf" srcId="{C74E9650-786C-42ED-9791-001FFAD40B24}" destId="{F8E7AA3F-99F6-434B-9525-ADCDAC2BE57B}" srcOrd="1" destOrd="0" presId="urn:microsoft.com/office/officeart/2009/3/layout/HorizontalOrganizationChart"/>
    <dgm:cxn modelId="{CB7FC00B-505E-4B4C-9606-6D9C7D7592FA}" type="presParOf" srcId="{F8E7AA3F-99F6-434B-9525-ADCDAC2BE57B}" destId="{0263F082-A4FE-4D89-B0CE-31F1E4C4F6FA}" srcOrd="0" destOrd="0" presId="urn:microsoft.com/office/officeart/2009/3/layout/HorizontalOrganizationChart"/>
    <dgm:cxn modelId="{BBF208C4-1C5D-48CF-8922-3C52629E0C8E}" type="presParOf" srcId="{F8E7AA3F-99F6-434B-9525-ADCDAC2BE57B}" destId="{006BDD9B-C185-4E72-B2E7-50B2E9DF883A}" srcOrd="1" destOrd="0" presId="urn:microsoft.com/office/officeart/2009/3/layout/HorizontalOrganizationChart"/>
    <dgm:cxn modelId="{2D3B74D4-8F11-4335-8D7D-343B4D773695}" type="presParOf" srcId="{006BDD9B-C185-4E72-B2E7-50B2E9DF883A}" destId="{20C75794-494C-4E3E-8108-A5249579D5B8}" srcOrd="0" destOrd="0" presId="urn:microsoft.com/office/officeart/2009/3/layout/HorizontalOrganizationChart"/>
    <dgm:cxn modelId="{0607CDD4-7A04-4768-83B1-110EEE1636C7}" type="presParOf" srcId="{20C75794-494C-4E3E-8108-A5249579D5B8}" destId="{CBFE357B-A42A-4723-AFBE-341A4EE0EAA6}" srcOrd="0" destOrd="0" presId="urn:microsoft.com/office/officeart/2009/3/layout/HorizontalOrganizationChart"/>
    <dgm:cxn modelId="{77D3869D-B15C-49ED-8B55-1348B8B8D9CB}" type="presParOf" srcId="{20C75794-494C-4E3E-8108-A5249579D5B8}" destId="{2776A708-097A-4B17-89DC-967A147655D4}" srcOrd="1" destOrd="0" presId="urn:microsoft.com/office/officeart/2009/3/layout/HorizontalOrganizationChart"/>
    <dgm:cxn modelId="{69989E4E-8733-4AA5-BE0D-63D31E62CC4A}" type="presParOf" srcId="{006BDD9B-C185-4E72-B2E7-50B2E9DF883A}" destId="{B25A8323-209E-44FB-B367-9548AB26F837}" srcOrd="1" destOrd="0" presId="urn:microsoft.com/office/officeart/2009/3/layout/HorizontalOrganizationChart"/>
    <dgm:cxn modelId="{03A35EAF-9BD1-4EAB-AB90-FBABC5F4A4F1}" type="presParOf" srcId="{006BDD9B-C185-4E72-B2E7-50B2E9DF883A}" destId="{8D8F86C4-F897-446D-8B22-A07D717C7194}" srcOrd="2" destOrd="0" presId="urn:microsoft.com/office/officeart/2009/3/layout/HorizontalOrganizationChart"/>
    <dgm:cxn modelId="{892F1CE1-6D5B-47D1-9ACB-935210B46C21}" type="presParOf" srcId="{C74E9650-786C-42ED-9791-001FFAD40B24}" destId="{4A0A4307-4903-46F0-8E28-8C592DF5A3AD}" srcOrd="2" destOrd="0" presId="urn:microsoft.com/office/officeart/2009/3/layout/HorizontalOrganizationChart"/>
    <dgm:cxn modelId="{637A9D34-0883-4530-BAD7-07B5F14FBA96}" type="presParOf" srcId="{A84AF443-5BF2-4280-BA53-E15CCCDF03E5}" destId="{13499FED-6021-41BB-AD38-9918739BBED9}" srcOrd="4" destOrd="0" presId="urn:microsoft.com/office/officeart/2009/3/layout/HorizontalOrganizationChart"/>
    <dgm:cxn modelId="{C34DD223-4BDA-45ED-888D-3D0A04EEE0A6}" type="presParOf" srcId="{A84AF443-5BF2-4280-BA53-E15CCCDF03E5}" destId="{B15A626C-A6F6-4D91-ADD6-BC1F041F7CDA}" srcOrd="5" destOrd="0" presId="urn:microsoft.com/office/officeart/2009/3/layout/HorizontalOrganizationChart"/>
    <dgm:cxn modelId="{C4F2CC5D-B0F0-4785-AAA3-98A6A684CDB8}" type="presParOf" srcId="{B15A626C-A6F6-4D91-ADD6-BC1F041F7CDA}" destId="{A17142D4-5CFA-4757-B29F-53297E73AF18}" srcOrd="0" destOrd="0" presId="urn:microsoft.com/office/officeart/2009/3/layout/HorizontalOrganizationChart"/>
    <dgm:cxn modelId="{2B625A50-0ADF-435E-B2F3-E92F3305AEC3}" type="presParOf" srcId="{A17142D4-5CFA-4757-B29F-53297E73AF18}" destId="{EBF1E211-8DBA-42AF-80E5-56ACE7767CC8}" srcOrd="0" destOrd="0" presId="urn:microsoft.com/office/officeart/2009/3/layout/HorizontalOrganizationChart"/>
    <dgm:cxn modelId="{8009B622-7A32-4B90-B605-8E0B5EA3B64C}" type="presParOf" srcId="{A17142D4-5CFA-4757-B29F-53297E73AF18}" destId="{82BAB24B-0233-45F6-B0E8-767C46C3F36C}" srcOrd="1" destOrd="0" presId="urn:microsoft.com/office/officeart/2009/3/layout/HorizontalOrganizationChart"/>
    <dgm:cxn modelId="{ABD5C85A-C95E-4EFE-918A-3E8157CCF357}" type="presParOf" srcId="{B15A626C-A6F6-4D91-ADD6-BC1F041F7CDA}" destId="{D8117C53-6B6C-4F04-AC53-36413783B11C}" srcOrd="1" destOrd="0" presId="urn:microsoft.com/office/officeart/2009/3/layout/HorizontalOrganizationChart"/>
    <dgm:cxn modelId="{0867BEF7-E3D1-4BB1-B8BA-4B5F55150EBA}" type="presParOf" srcId="{D8117C53-6B6C-4F04-AC53-36413783B11C}" destId="{805FC851-D814-40E6-9774-3EBE55BF1E53}" srcOrd="0" destOrd="0" presId="urn:microsoft.com/office/officeart/2009/3/layout/HorizontalOrganizationChart"/>
    <dgm:cxn modelId="{C117A644-28AA-4A50-80A4-3F57A658C8C5}" type="presParOf" srcId="{D8117C53-6B6C-4F04-AC53-36413783B11C}" destId="{E521243E-FF8C-4E26-A9EA-35D181F91DC0}" srcOrd="1" destOrd="0" presId="urn:microsoft.com/office/officeart/2009/3/layout/HorizontalOrganizationChart"/>
    <dgm:cxn modelId="{78DB5BEB-0352-4AC3-80CB-725070F96D73}" type="presParOf" srcId="{E521243E-FF8C-4E26-A9EA-35D181F91DC0}" destId="{C8151C5B-5ED3-45E7-84AB-A064B78529CC}" srcOrd="0" destOrd="0" presId="urn:microsoft.com/office/officeart/2009/3/layout/HorizontalOrganizationChart"/>
    <dgm:cxn modelId="{0A272F81-DCBF-457D-A462-F1A4F788B39C}" type="presParOf" srcId="{C8151C5B-5ED3-45E7-84AB-A064B78529CC}" destId="{1615FDC8-57A0-4D5B-9CAE-36F4FDF5EEA9}" srcOrd="0" destOrd="0" presId="urn:microsoft.com/office/officeart/2009/3/layout/HorizontalOrganizationChart"/>
    <dgm:cxn modelId="{32D7BCE8-3051-4083-8A7D-F2F2B21950AE}" type="presParOf" srcId="{C8151C5B-5ED3-45E7-84AB-A064B78529CC}" destId="{5DD53396-544B-487C-8944-4DF94E3A6998}" srcOrd="1" destOrd="0" presId="urn:microsoft.com/office/officeart/2009/3/layout/HorizontalOrganizationChart"/>
    <dgm:cxn modelId="{ACCA440C-E923-4270-90C9-C16385DF6AC1}" type="presParOf" srcId="{E521243E-FF8C-4E26-A9EA-35D181F91DC0}" destId="{3C24AFCF-D567-4664-8E77-37E29146BB80}" srcOrd="1" destOrd="0" presId="urn:microsoft.com/office/officeart/2009/3/layout/HorizontalOrganizationChart"/>
    <dgm:cxn modelId="{DCFF5D5A-FEDA-4D40-9D5A-F5D8082D77BE}" type="presParOf" srcId="{E521243E-FF8C-4E26-A9EA-35D181F91DC0}" destId="{0E299D9E-F195-4DAD-9CC7-F0AEFBFC8EF1}" srcOrd="2" destOrd="0" presId="urn:microsoft.com/office/officeart/2009/3/layout/HorizontalOrganizationChart"/>
    <dgm:cxn modelId="{9C1E7150-5CC3-402D-B9DA-7FFDDC0B0F18}" type="presParOf" srcId="{B15A626C-A6F6-4D91-ADD6-BC1F041F7CDA}" destId="{FE7F1471-A40C-40FC-AFF3-4812FB573807}" srcOrd="2" destOrd="0" presId="urn:microsoft.com/office/officeart/2009/3/layout/HorizontalOrganizationChart"/>
    <dgm:cxn modelId="{E289E1F8-C850-4AFF-92B7-BAB696995985}" type="presParOf" srcId="{5B6056B0-6A59-447F-8D95-3B12003554B3}" destId="{C49DC60A-7F7C-4CCA-A628-6FBD0C39F214}" srcOrd="2" destOrd="0" presId="urn:microsoft.com/office/officeart/2009/3/layout/HorizontalOrganizationChart"/>
    <dgm:cxn modelId="{934018E9-9D4D-47B7-8999-34C009545336}" type="presParOf" srcId="{8B8A54D5-FC77-49A9-8F7D-724BC3D90F97}" destId="{CC62C984-148A-45D4-BE83-290C23282291}" srcOrd="4" destOrd="0" presId="urn:microsoft.com/office/officeart/2009/3/layout/HorizontalOrganizationChart"/>
    <dgm:cxn modelId="{E08B6F41-A0BD-44EF-B96E-4218D91A2249}" type="presParOf" srcId="{8B8A54D5-FC77-49A9-8F7D-724BC3D90F97}" destId="{73D65F33-75C6-4F6C-966D-67E3CC298AC4}" srcOrd="5" destOrd="0" presId="urn:microsoft.com/office/officeart/2009/3/layout/HorizontalOrganizationChart"/>
    <dgm:cxn modelId="{D35F1C09-BD4B-40D6-BA7A-E2C258E6A3A7}" type="presParOf" srcId="{73D65F33-75C6-4F6C-966D-67E3CC298AC4}" destId="{8DAEFEDB-1B62-4795-975D-567CDEDB795E}" srcOrd="0" destOrd="0" presId="urn:microsoft.com/office/officeart/2009/3/layout/HorizontalOrganizationChart"/>
    <dgm:cxn modelId="{6C0610C9-E1FF-49A4-86F7-CCE0078C8253}" type="presParOf" srcId="{8DAEFEDB-1B62-4795-975D-567CDEDB795E}" destId="{17BE7F89-0265-4ABA-A7C6-40362F89788A}" srcOrd="0" destOrd="0" presId="urn:microsoft.com/office/officeart/2009/3/layout/HorizontalOrganizationChart"/>
    <dgm:cxn modelId="{3FD03DC2-4D33-4C2A-9813-B39A5EC97446}" type="presParOf" srcId="{8DAEFEDB-1B62-4795-975D-567CDEDB795E}" destId="{2BE9F858-D6CE-41FE-B0E9-2FCBAEC61638}" srcOrd="1" destOrd="0" presId="urn:microsoft.com/office/officeart/2009/3/layout/HorizontalOrganizationChart"/>
    <dgm:cxn modelId="{A25B2E20-DEDD-4EC1-A259-472EA16D7F09}" type="presParOf" srcId="{73D65F33-75C6-4F6C-966D-67E3CC298AC4}" destId="{5466DB49-2CEE-4A21-AD57-F8B6E3CE35AF}" srcOrd="1" destOrd="0" presId="urn:microsoft.com/office/officeart/2009/3/layout/HorizontalOrganizationChart"/>
    <dgm:cxn modelId="{9A7F1CED-A10D-4649-8F00-04DBCE7C2362}" type="presParOf" srcId="{5466DB49-2CEE-4A21-AD57-F8B6E3CE35AF}" destId="{98FAACDA-B7C8-402E-B486-6BE21C692292}" srcOrd="0" destOrd="0" presId="urn:microsoft.com/office/officeart/2009/3/layout/HorizontalOrganizationChart"/>
    <dgm:cxn modelId="{915D8156-94A2-42AE-8D93-229F521DC0D5}" type="presParOf" srcId="{5466DB49-2CEE-4A21-AD57-F8B6E3CE35AF}" destId="{8C4B418C-8194-4F5B-B5DB-CB42C0506614}" srcOrd="1" destOrd="0" presId="urn:microsoft.com/office/officeart/2009/3/layout/HorizontalOrganizationChart"/>
    <dgm:cxn modelId="{4D9CA873-3902-4B68-BD84-1DC0118538B5}" type="presParOf" srcId="{8C4B418C-8194-4F5B-B5DB-CB42C0506614}" destId="{5059AA4A-419C-4E92-8947-79B1A1C2F521}" srcOrd="0" destOrd="0" presId="urn:microsoft.com/office/officeart/2009/3/layout/HorizontalOrganizationChart"/>
    <dgm:cxn modelId="{1441AAE7-FEB6-4FC8-B170-0922DD74ADC1}" type="presParOf" srcId="{5059AA4A-419C-4E92-8947-79B1A1C2F521}" destId="{EBACCEF0-03E8-4E43-B542-08613B9418CB}" srcOrd="0" destOrd="0" presId="urn:microsoft.com/office/officeart/2009/3/layout/HorizontalOrganizationChart"/>
    <dgm:cxn modelId="{6500895D-1AE7-4E2A-993E-988D2025F131}" type="presParOf" srcId="{5059AA4A-419C-4E92-8947-79B1A1C2F521}" destId="{6DEF5FFA-C77D-468E-9CCA-7CC7BBD5A78C}" srcOrd="1" destOrd="0" presId="urn:microsoft.com/office/officeart/2009/3/layout/HorizontalOrganizationChart"/>
    <dgm:cxn modelId="{C9DCDC61-E967-4B8E-8E58-6EE28DC27074}" type="presParOf" srcId="{8C4B418C-8194-4F5B-B5DB-CB42C0506614}" destId="{D53383BC-1616-4745-96EA-091DA2C37796}" srcOrd="1" destOrd="0" presId="urn:microsoft.com/office/officeart/2009/3/layout/HorizontalOrganizationChart"/>
    <dgm:cxn modelId="{E8B0923F-80F9-4349-91CE-758B5CFA1BE5}" type="presParOf" srcId="{D53383BC-1616-4745-96EA-091DA2C37796}" destId="{12A9AD6C-D22E-494D-9438-DE4DF6F30F8E}" srcOrd="0" destOrd="0" presId="urn:microsoft.com/office/officeart/2009/3/layout/HorizontalOrganizationChart"/>
    <dgm:cxn modelId="{6CE63338-CF7E-40A2-A744-BFA830244A1A}" type="presParOf" srcId="{D53383BC-1616-4745-96EA-091DA2C37796}" destId="{B30BD55E-7A13-407A-95AA-55069DE017A5}" srcOrd="1" destOrd="0" presId="urn:microsoft.com/office/officeart/2009/3/layout/HorizontalOrganizationChart"/>
    <dgm:cxn modelId="{DD45736C-ECC1-47E5-B4F8-5652CA4D538C}" type="presParOf" srcId="{B30BD55E-7A13-407A-95AA-55069DE017A5}" destId="{22C8544E-B4DC-45DE-A24C-71214CDFB50A}" srcOrd="0" destOrd="0" presId="urn:microsoft.com/office/officeart/2009/3/layout/HorizontalOrganizationChart"/>
    <dgm:cxn modelId="{D4682D1B-E733-4F6E-BA1C-5F743E88905B}" type="presParOf" srcId="{22C8544E-B4DC-45DE-A24C-71214CDFB50A}" destId="{7B8A42DE-5CF7-4F0C-8DF8-4956F9A5144D}" srcOrd="0" destOrd="0" presId="urn:microsoft.com/office/officeart/2009/3/layout/HorizontalOrganizationChart"/>
    <dgm:cxn modelId="{B802A352-A15A-4230-A74D-1F84BF68A2DF}" type="presParOf" srcId="{22C8544E-B4DC-45DE-A24C-71214CDFB50A}" destId="{AD8BE48C-FCFC-4891-AF8F-24F4AD66ED61}" srcOrd="1" destOrd="0" presId="urn:microsoft.com/office/officeart/2009/3/layout/HorizontalOrganizationChart"/>
    <dgm:cxn modelId="{75B3A9B2-56BE-4BB4-9582-E9C845BCD63C}" type="presParOf" srcId="{B30BD55E-7A13-407A-95AA-55069DE017A5}" destId="{1388E121-5EDB-4CCB-AC61-924FBF3F5FC3}" srcOrd="1" destOrd="0" presId="urn:microsoft.com/office/officeart/2009/3/layout/HorizontalOrganizationChart"/>
    <dgm:cxn modelId="{28D1848D-DEDE-408C-9D10-2B7DDB0D68EC}" type="presParOf" srcId="{B30BD55E-7A13-407A-95AA-55069DE017A5}" destId="{03386139-A3EB-40F9-B35A-7B2449080106}" srcOrd="2" destOrd="0" presId="urn:microsoft.com/office/officeart/2009/3/layout/HorizontalOrganizationChart"/>
    <dgm:cxn modelId="{ADBACD5C-EC6B-4976-A79A-AE37F302121D}" type="presParOf" srcId="{8C4B418C-8194-4F5B-B5DB-CB42C0506614}" destId="{EAD43A04-A010-4030-8345-B92435F183CF}" srcOrd="2" destOrd="0" presId="urn:microsoft.com/office/officeart/2009/3/layout/HorizontalOrganizationChart"/>
    <dgm:cxn modelId="{47B97347-700A-4686-965A-103D609505DD}" type="presParOf" srcId="{73D65F33-75C6-4F6C-966D-67E3CC298AC4}" destId="{EAC3C777-D9AC-4C06-A2FA-80D2295448C6}" srcOrd="2" destOrd="0" presId="urn:microsoft.com/office/officeart/2009/3/layout/HorizontalOrganizationChart"/>
    <dgm:cxn modelId="{43ACAB1A-A6B7-4AC3-B377-BC652C9991D6}" type="presParOf" srcId="{A907E1EE-3547-44BB-B28A-CBFC1F76E34D}" destId="{41E92F1C-6CE9-4566-B3F7-15A66C0DB2AD}" srcOrd="2" destOrd="0" presId="urn:microsoft.com/office/officeart/2009/3/layout/HorizontalOrganizationChar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8DEB31-AF47-4E32-A1ED-E51004DE4BB3}"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s-ES"/>
        </a:p>
      </dgm:t>
    </dgm:pt>
    <dgm:pt modelId="{BB93CB96-4206-4552-BF0D-0D3B713CD8F7}">
      <dgm:prSet phldrT="[Texto]" custT="1"/>
      <dgm:spPr>
        <a:solidFill>
          <a:srgbClr val="F3AA79"/>
        </a:solidFill>
      </dgm:spPr>
      <dgm:t>
        <a:bodyPr/>
        <a:lstStyle/>
        <a:p>
          <a:r>
            <a:rPr lang="ca-ES" sz="1000" b="1" dirty="0">
              <a:latin typeface="Arial" pitchFamily="34" charset="0"/>
              <a:cs typeface="Arial" pitchFamily="34" charset="0"/>
            </a:rPr>
            <a:t>INFORME RESUM</a:t>
          </a:r>
          <a:r>
            <a:rPr lang="ca-ES" sz="1000" b="1">
              <a:latin typeface="Arial" pitchFamily="34" charset="0"/>
              <a:cs typeface="Arial" pitchFamily="34" charset="0"/>
            </a:rPr>
            <a:t>ANUAL RESULTATS</a:t>
          </a:r>
          <a:r>
            <a:rPr lang="ca-ES" sz="1000" b="1" dirty="0">
              <a:latin typeface="Arial" pitchFamily="34" charset="0"/>
              <a:cs typeface="Arial" pitchFamily="34" charset="0"/>
            </a:rPr>
            <a:t>DEL</a:t>
          </a:r>
          <a:r>
            <a:rPr lang="ca-ES" sz="1000" b="1">
              <a:latin typeface="Arial" pitchFamily="34" charset="0"/>
              <a:cs typeface="Arial" pitchFamily="34" charset="0"/>
            </a:rPr>
            <a:t>CONTROL INTERN</a:t>
          </a:r>
          <a:endParaRPr lang="es-ES" sz="1000" b="1" dirty="0">
            <a:solidFill>
              <a:schemeClr val="bg2">
                <a:lumMod val="25000"/>
              </a:schemeClr>
            </a:solidFill>
            <a:latin typeface="Arial" pitchFamily="34" charset="0"/>
            <a:cs typeface="Arial" pitchFamily="34" charset="0"/>
          </a:endParaRPr>
        </a:p>
      </dgm:t>
    </dgm:pt>
    <dgm:pt modelId="{3F7DE267-765D-4CEB-A0CF-05F4FF416C11}" type="parTrans" cxnId="{93EBDFA4-861D-4DBB-BA38-8AB42AF227C5}">
      <dgm:prSet/>
      <dgm:spPr/>
      <dgm:t>
        <a:bodyPr/>
        <a:lstStyle/>
        <a:p>
          <a:endParaRPr lang="es-ES" sz="1000">
            <a:latin typeface="Arial" panose="020B0604020202020204" pitchFamily="34" charset="0"/>
            <a:cs typeface="Arial" panose="020B0604020202020204" pitchFamily="34" charset="0"/>
          </a:endParaRPr>
        </a:p>
      </dgm:t>
    </dgm:pt>
    <dgm:pt modelId="{E875F9C1-044D-481C-A5CA-2B06CB433C61}" type="sibTrans" cxnId="{93EBDFA4-861D-4DBB-BA38-8AB42AF227C5}">
      <dgm:prSet/>
      <dgm:spPr/>
      <dgm:t>
        <a:bodyPr/>
        <a:lstStyle/>
        <a:p>
          <a:endParaRPr lang="es-ES" sz="1000">
            <a:latin typeface="Arial" panose="020B0604020202020204" pitchFamily="34" charset="0"/>
            <a:cs typeface="Arial" panose="020B0604020202020204" pitchFamily="34" charset="0"/>
          </a:endParaRPr>
        </a:p>
      </dgm:t>
    </dgm:pt>
    <dgm:pt modelId="{9A645855-2FE8-417A-B037-D6D7ADFD235D}">
      <dgm:prSet phldrT="[Texto]" custT="1"/>
      <dgm:spPr>
        <a:solidFill>
          <a:schemeClr val="bg2"/>
        </a:solidFill>
      </dgm:spPr>
      <dgm:t>
        <a:bodyPr/>
        <a:lstStyle/>
        <a:p>
          <a:r>
            <a:rPr lang="ca-ES" sz="1000" b="1" dirty="0">
              <a:solidFill>
                <a:schemeClr val="bg2">
                  <a:lumMod val="25000"/>
                </a:schemeClr>
              </a:solidFill>
              <a:latin typeface="Arial" pitchFamily="34" charset="0"/>
              <a:cs typeface="Arial" pitchFamily="34" charset="0"/>
            </a:rPr>
            <a:t>INTRODUCCIÓ</a:t>
          </a:r>
          <a:endParaRPr lang="es-ES" sz="1000" b="1" dirty="0">
            <a:solidFill>
              <a:schemeClr val="bg2">
                <a:lumMod val="25000"/>
              </a:schemeClr>
            </a:solidFill>
            <a:latin typeface="Arial" pitchFamily="34" charset="0"/>
            <a:cs typeface="Arial" pitchFamily="34" charset="0"/>
          </a:endParaRPr>
        </a:p>
      </dgm:t>
    </dgm:pt>
    <dgm:pt modelId="{979CCB6E-4C9D-4841-996A-D502BFB6A5DB}" type="parTrans" cxnId="{F1302FF8-59BD-4490-922B-0B03E072A33D}">
      <dgm:prSet/>
      <dgm:spPr/>
      <dgm:t>
        <a:bodyPr/>
        <a:lstStyle/>
        <a:p>
          <a:endParaRPr lang="ca-ES" sz="1000"/>
        </a:p>
      </dgm:t>
    </dgm:pt>
    <dgm:pt modelId="{42BE4AFC-BB02-4D2C-B5F8-05AEC38E7BF1}" type="sibTrans" cxnId="{F1302FF8-59BD-4490-922B-0B03E072A33D}">
      <dgm:prSet/>
      <dgm:spPr/>
      <dgm:t>
        <a:bodyPr/>
        <a:lstStyle/>
        <a:p>
          <a:endParaRPr lang="ca-ES" sz="1000"/>
        </a:p>
      </dgm:t>
    </dgm:pt>
    <dgm:pt modelId="{DE8568A0-A626-4030-8687-724EA87F06E2}">
      <dgm:prSet custT="1"/>
      <dgm:spPr>
        <a:solidFill>
          <a:schemeClr val="bg2"/>
        </a:solidFill>
      </dgm:spPr>
      <dgm:t>
        <a:bodyPr/>
        <a:lstStyle/>
        <a:p>
          <a:r>
            <a:rPr lang="ca-ES" sz="1000" b="1" dirty="0">
              <a:solidFill>
                <a:schemeClr val="bg2">
                  <a:lumMod val="25000"/>
                </a:schemeClr>
              </a:solidFill>
              <a:latin typeface="Arial" pitchFamily="34" charset="0"/>
              <a:cs typeface="Arial" pitchFamily="34" charset="0"/>
            </a:rPr>
            <a:t>CONCLUSIONS I RECOMANACIONS</a:t>
          </a:r>
        </a:p>
      </dgm:t>
    </dgm:pt>
    <dgm:pt modelId="{A00F5603-EC4B-4182-ABC2-55A5DFDEADC1}" type="parTrans" cxnId="{04893421-9BE9-4D8F-8E69-25B8807222C9}">
      <dgm:prSet/>
      <dgm:spPr/>
      <dgm:t>
        <a:bodyPr/>
        <a:lstStyle/>
        <a:p>
          <a:endParaRPr lang="ca-ES" sz="1000"/>
        </a:p>
      </dgm:t>
    </dgm:pt>
    <dgm:pt modelId="{A73A7097-72C8-4F25-960B-80AA6E5B95E6}" type="sibTrans" cxnId="{04893421-9BE9-4D8F-8E69-25B8807222C9}">
      <dgm:prSet/>
      <dgm:spPr/>
      <dgm:t>
        <a:bodyPr/>
        <a:lstStyle/>
        <a:p>
          <a:endParaRPr lang="ca-ES" sz="1000"/>
        </a:p>
      </dgm:t>
    </dgm:pt>
    <dgm:pt modelId="{E04631AD-3DA4-485A-8579-7124468619AC}">
      <dgm:prSet custT="1"/>
      <dgm:spPr>
        <a:solidFill>
          <a:schemeClr val="bg2"/>
        </a:solidFill>
      </dgm:spPr>
      <dgm:t>
        <a:bodyPr/>
        <a:lstStyle/>
        <a:p>
          <a:r>
            <a:rPr lang="es-ES" sz="1000" b="1" dirty="0">
              <a:solidFill>
                <a:schemeClr val="bg2">
                  <a:lumMod val="25000"/>
                </a:schemeClr>
              </a:solidFill>
              <a:latin typeface="Arial" pitchFamily="34" charset="0"/>
              <a:cs typeface="Arial" pitchFamily="34" charset="0"/>
            </a:rPr>
            <a:t>DEFICIÈNCIES QUE REQUEREIXEN L’ADOPCIÓ DE MESURES CORRECTORES A TRAVÉS D’UN PLA D’ACCIÓ</a:t>
          </a:r>
          <a:endParaRPr lang="ca-ES" sz="1000" b="1" dirty="0">
            <a:solidFill>
              <a:schemeClr val="bg2">
                <a:lumMod val="25000"/>
              </a:schemeClr>
            </a:solidFill>
            <a:latin typeface="Arial" pitchFamily="34" charset="0"/>
            <a:cs typeface="Arial" pitchFamily="34" charset="0"/>
          </a:endParaRPr>
        </a:p>
      </dgm:t>
    </dgm:pt>
    <dgm:pt modelId="{09998446-2A99-4325-80A9-E95EC3F3AA30}" type="parTrans" cxnId="{9A5B252F-23FF-4D48-AB89-503B319B6CC3}">
      <dgm:prSet/>
      <dgm:spPr/>
      <dgm:t>
        <a:bodyPr/>
        <a:lstStyle/>
        <a:p>
          <a:endParaRPr lang="ca-ES" sz="1000"/>
        </a:p>
      </dgm:t>
    </dgm:pt>
    <dgm:pt modelId="{6DA15740-BFA9-4551-9A2E-699C9242F6D2}" type="sibTrans" cxnId="{9A5B252F-23FF-4D48-AB89-503B319B6CC3}">
      <dgm:prSet/>
      <dgm:spPr/>
      <dgm:t>
        <a:bodyPr/>
        <a:lstStyle/>
        <a:p>
          <a:endParaRPr lang="ca-ES" sz="1000"/>
        </a:p>
      </dgm:t>
    </dgm:pt>
    <dgm:pt modelId="{448B5579-14B4-4A75-A3AB-28F4F5E5BB69}">
      <dgm:prSet custT="1"/>
      <dgm:spPr>
        <a:solidFill>
          <a:schemeClr val="bg2"/>
        </a:solidFill>
      </dgm:spPr>
      <dgm:t>
        <a:bodyPr/>
        <a:lstStyle/>
        <a:p>
          <a:r>
            <a:rPr lang="es-ES" sz="1000" b="1" dirty="0">
              <a:solidFill>
                <a:schemeClr val="bg2">
                  <a:lumMod val="25000"/>
                </a:schemeClr>
              </a:solidFill>
              <a:latin typeface="Arial" pitchFamily="34" charset="0"/>
              <a:cs typeface="Arial" pitchFamily="34" charset="0"/>
            </a:rPr>
            <a:t>VALORACIÓ DEL PLA D’ACCIÓ DE L’EXERCICI ANTERIOR</a:t>
          </a:r>
          <a:endParaRPr lang="ca-ES" sz="1000" b="1" dirty="0">
            <a:solidFill>
              <a:schemeClr val="bg2">
                <a:lumMod val="25000"/>
              </a:schemeClr>
            </a:solidFill>
            <a:latin typeface="Arial" pitchFamily="34" charset="0"/>
            <a:cs typeface="Arial" pitchFamily="34" charset="0"/>
          </a:endParaRPr>
        </a:p>
      </dgm:t>
    </dgm:pt>
    <dgm:pt modelId="{77C16C12-39A9-4FA6-AA94-A713449D7778}" type="parTrans" cxnId="{636B1EBC-3089-4942-AA02-1795544BB763}">
      <dgm:prSet/>
      <dgm:spPr/>
      <dgm:t>
        <a:bodyPr/>
        <a:lstStyle/>
        <a:p>
          <a:endParaRPr lang="ca-ES" sz="1000"/>
        </a:p>
      </dgm:t>
    </dgm:pt>
    <dgm:pt modelId="{680FF734-132B-4235-9E24-C0EFB5DBAE0A}" type="sibTrans" cxnId="{636B1EBC-3089-4942-AA02-1795544BB763}">
      <dgm:prSet/>
      <dgm:spPr/>
      <dgm:t>
        <a:bodyPr/>
        <a:lstStyle/>
        <a:p>
          <a:endParaRPr lang="ca-ES" sz="1000"/>
        </a:p>
      </dgm:t>
    </dgm:pt>
    <dgm:pt modelId="{3CDECA95-CFA4-4211-9126-907224AA9526}">
      <dgm:prSet phldrT="[Texto]" custT="1"/>
      <dgm:spPr>
        <a:solidFill>
          <a:schemeClr val="bg1"/>
        </a:solidFill>
      </dgm:spPr>
      <dgm:t>
        <a:bodyPr/>
        <a:lstStyle/>
        <a:p>
          <a:pPr algn="just"/>
          <a:r>
            <a:rPr lang="ca-ES" sz="1000" b="0" noProof="0" dirty="0">
              <a:solidFill>
                <a:schemeClr val="bg2">
                  <a:lumMod val="25000"/>
                </a:schemeClr>
              </a:solidFill>
              <a:latin typeface="Arial" pitchFamily="34" charset="0"/>
              <a:cs typeface="Arial" pitchFamily="34" charset="0"/>
            </a:rPr>
            <a:t>Ha de contenir la normativa en base a la qual s’elabora l’informe, l’exercici i l’entitat local a què fa referència. També s’hi inclourà el règim de control al que estan sotmesos els actes de l’entitat local, ja sigui de règim ordinari o simplificat que regula el Títol V del RD 424/2017</a:t>
          </a:r>
        </a:p>
      </dgm:t>
    </dgm:pt>
    <dgm:pt modelId="{DBCD3C62-4E55-4F27-98DB-FFA388578B1B}" type="parTrans" cxnId="{7BF87E5E-59FD-4D14-B3FE-9FE28C67996A}">
      <dgm:prSet/>
      <dgm:spPr/>
      <dgm:t>
        <a:bodyPr/>
        <a:lstStyle/>
        <a:p>
          <a:endParaRPr lang="ca-ES" sz="1000"/>
        </a:p>
      </dgm:t>
    </dgm:pt>
    <dgm:pt modelId="{3372DC62-A970-4548-8041-C3B64DF5C1A0}" type="sibTrans" cxnId="{7BF87E5E-59FD-4D14-B3FE-9FE28C67996A}">
      <dgm:prSet/>
      <dgm:spPr/>
      <dgm:t>
        <a:bodyPr/>
        <a:lstStyle/>
        <a:p>
          <a:endParaRPr lang="ca-ES" sz="1000"/>
        </a:p>
      </dgm:t>
    </dgm:pt>
    <dgm:pt modelId="{B90BBEEF-5996-480F-BE2E-BE8EE05EF1B0}">
      <dgm:prSet custT="1"/>
      <dgm:spPr/>
      <dgm:t>
        <a:bodyPr/>
        <a:lstStyle/>
        <a:p>
          <a:pPr algn="just"/>
          <a:r>
            <a:rPr lang="ca-ES" sz="1000" dirty="0">
              <a:latin typeface="Arial" pitchFamily="34" charset="0"/>
              <a:cs typeface="Arial" pitchFamily="34" charset="0"/>
            </a:rPr>
            <a:t>Si en les conclusions s’estableixen deficiències que requereixin l’adopció de mesures correctores a través del Pla d’acció, s’inclourà aquest apartat detallant aquestes mesures de forma concreta per facilitar tant l’adopció de les mesures com el seu seguiment i valoració.</a:t>
          </a:r>
          <a:endParaRPr lang="ca-ES" sz="1000" b="1" dirty="0">
            <a:solidFill>
              <a:schemeClr val="bg2">
                <a:lumMod val="25000"/>
              </a:schemeClr>
            </a:solidFill>
            <a:latin typeface="Arial" pitchFamily="34" charset="0"/>
            <a:cs typeface="Arial" pitchFamily="34" charset="0"/>
          </a:endParaRPr>
        </a:p>
      </dgm:t>
    </dgm:pt>
    <dgm:pt modelId="{682312FF-C1BB-4848-8DEE-CD4B1DE0070E}" type="parTrans" cxnId="{B224D494-2C54-4DC6-907F-740FEC4D96DD}">
      <dgm:prSet/>
      <dgm:spPr/>
      <dgm:t>
        <a:bodyPr/>
        <a:lstStyle/>
        <a:p>
          <a:endParaRPr lang="ca-ES" sz="1000"/>
        </a:p>
      </dgm:t>
    </dgm:pt>
    <dgm:pt modelId="{92295434-9618-4750-BD19-E5EF67345D2C}" type="sibTrans" cxnId="{B224D494-2C54-4DC6-907F-740FEC4D96DD}">
      <dgm:prSet/>
      <dgm:spPr/>
      <dgm:t>
        <a:bodyPr/>
        <a:lstStyle/>
        <a:p>
          <a:endParaRPr lang="ca-ES" sz="1000"/>
        </a:p>
      </dgm:t>
    </dgm:pt>
    <dgm:pt modelId="{24CE5F73-1AA9-43EA-AF74-3A5F97512E6F}">
      <dgm:prSet custT="1"/>
      <dgm:spPr/>
      <dgm:t>
        <a:bodyPr/>
        <a:lstStyle/>
        <a:p>
          <a:pPr algn="just"/>
          <a:r>
            <a:rPr lang="ca-ES" sz="1000" dirty="0">
              <a:latin typeface="Arial" pitchFamily="34" charset="0"/>
              <a:cs typeface="Arial" pitchFamily="34" charset="0"/>
            </a:rPr>
            <a:t>Recollirà la valoració de l’òrgan de control sobre el Pla d’Acció formalitzat pel President l’exercici anterior (d’acord amb el previst a l’article 38 RD 424/2017): sobre si s’ha formalitzat el Pla d’Acció, si s’hi inclouen mesures, terminis i responsables per corregir les deficiències posades de manifest en l’anterior informe resum i, si efectivament les mesures s’han implantat en els terminis previstos han permès corregir les deficiències posades de manifest, o si estan pendents d&amp;amp;apos;adoptar o no han permès corregir les deficiències.</a:t>
          </a:r>
          <a:endParaRPr lang="ca-ES" sz="1000" b="1" dirty="0">
            <a:solidFill>
              <a:schemeClr val="bg2">
                <a:lumMod val="25000"/>
              </a:schemeClr>
            </a:solidFill>
            <a:latin typeface="Arial" pitchFamily="34" charset="0"/>
            <a:cs typeface="Arial" pitchFamily="34" charset="0"/>
          </a:endParaRPr>
        </a:p>
      </dgm:t>
    </dgm:pt>
    <dgm:pt modelId="{909E144C-9D6D-469E-A633-2F51EA7B1EC4}" type="parTrans" cxnId="{D3F5E960-81E7-4CEA-9A0E-740F0E83DB4A}">
      <dgm:prSet/>
      <dgm:spPr/>
      <dgm:t>
        <a:bodyPr/>
        <a:lstStyle/>
        <a:p>
          <a:endParaRPr lang="ca-ES" sz="1000"/>
        </a:p>
      </dgm:t>
    </dgm:pt>
    <dgm:pt modelId="{4EB33D75-D554-4F74-A45D-11B9BF8383E9}" type="sibTrans" cxnId="{D3F5E960-81E7-4CEA-9A0E-740F0E83DB4A}">
      <dgm:prSet/>
      <dgm:spPr/>
      <dgm:t>
        <a:bodyPr/>
        <a:lstStyle/>
        <a:p>
          <a:endParaRPr lang="ca-ES" sz="1000"/>
        </a:p>
      </dgm:t>
    </dgm:pt>
    <dgm:pt modelId="{DECF0188-CEDD-47B0-A802-4C76BD3C697B}">
      <dgm:prSet custT="1"/>
      <dgm:spPr/>
      <dgm:t>
        <a:bodyPr/>
        <a:lstStyle/>
        <a:p>
          <a:pPr algn="just"/>
          <a:r>
            <a:rPr lang="ca-ES" sz="1000" b="0" noProof="0" dirty="0">
              <a:solidFill>
                <a:schemeClr val="bg2">
                  <a:lumMod val="25000"/>
                </a:schemeClr>
              </a:solidFill>
              <a:latin typeface="Arial" pitchFamily="34" charset="0"/>
              <a:cs typeface="Arial" pitchFamily="34" charset="0"/>
            </a:rPr>
            <a:t>S’inclourà una breu referència a les actuacions de control realitzades en l’exercici, que han sigut la base per a l’elaboració de l’informe resum.</a:t>
          </a:r>
        </a:p>
      </dgm:t>
    </dgm:pt>
    <dgm:pt modelId="{7AF87927-605B-43D2-9464-C979E29BA3BA}" type="parTrans" cxnId="{5CD5877B-6025-43C1-9BFE-02EB7C4EE3F0}">
      <dgm:prSet/>
      <dgm:spPr/>
      <dgm:t>
        <a:bodyPr/>
        <a:lstStyle/>
        <a:p>
          <a:endParaRPr lang="ca-ES" sz="1000"/>
        </a:p>
      </dgm:t>
    </dgm:pt>
    <dgm:pt modelId="{CB90EE4D-60DB-4761-9187-E168F2F932BD}" type="sibTrans" cxnId="{5CD5877B-6025-43C1-9BFE-02EB7C4EE3F0}">
      <dgm:prSet/>
      <dgm:spPr/>
      <dgm:t>
        <a:bodyPr/>
        <a:lstStyle/>
        <a:p>
          <a:endParaRPr lang="ca-ES" sz="1000"/>
        </a:p>
      </dgm:t>
    </dgm:pt>
    <dgm:pt modelId="{79C5E3F6-0C10-4175-995B-8E2834803DFE}">
      <dgm:prSet custT="1"/>
      <dgm:spPr/>
      <dgm:t>
        <a:bodyPr/>
        <a:lstStyle/>
        <a:p>
          <a:pPr algn="just"/>
          <a:r>
            <a:rPr lang="ca-ES" sz="1000" dirty="0">
              <a:latin typeface="Arial" pitchFamily="34" charset="0"/>
              <a:cs typeface="Arial" pitchFamily="34" charset="0"/>
            </a:rPr>
            <a:t>S’exposaran les conclusions rellevants que es dedueixin de les actuacions de control realitzades, dedicant apartats diferents a cada una de les modalitats de control: Funció interventora, Control permanent, Auditoria pública.</a:t>
          </a:r>
        </a:p>
      </dgm:t>
    </dgm:pt>
    <dgm:pt modelId="{4AC2D98C-F020-4C42-8FA9-E16877E0C349}" type="parTrans" cxnId="{EA8EF9FA-D1BF-41E9-BD01-F159C1203111}">
      <dgm:prSet/>
      <dgm:spPr/>
      <dgm:t>
        <a:bodyPr/>
        <a:lstStyle/>
        <a:p>
          <a:endParaRPr lang="ca-ES" sz="1000"/>
        </a:p>
      </dgm:t>
    </dgm:pt>
    <dgm:pt modelId="{FAE25698-8715-45D3-9C5D-ADA04A11FDB3}" type="sibTrans" cxnId="{EA8EF9FA-D1BF-41E9-BD01-F159C1203111}">
      <dgm:prSet/>
      <dgm:spPr/>
      <dgm:t>
        <a:bodyPr/>
        <a:lstStyle/>
        <a:p>
          <a:endParaRPr lang="ca-ES" sz="1000"/>
        </a:p>
      </dgm:t>
    </dgm:pt>
    <dgm:pt modelId="{45004CB4-EE1D-4DA4-8834-75F2CA589ED3}">
      <dgm:prSet custT="1"/>
      <dgm:spPr/>
      <dgm:t>
        <a:bodyPr/>
        <a:lstStyle/>
        <a:p>
          <a:pPr algn="just"/>
          <a:r>
            <a:rPr lang="ca-ES" sz="1000" b="0" noProof="0">
              <a:solidFill>
                <a:schemeClr val="bg2">
                  <a:lumMod val="25000"/>
                </a:schemeClr>
              </a:solidFill>
              <a:latin typeface="Arial" pitchFamily="34" charset="0"/>
              <a:cs typeface="Arial" pitchFamily="34" charset="0"/>
            </a:rPr>
            <a:t>Si es considera oportú, es pot incloure un annex amb la relació detallada de les actuacions de control permanent i auditoria pública realitzades durant l’exercici.</a:t>
          </a:r>
        </a:p>
      </dgm:t>
    </dgm:pt>
    <dgm:pt modelId="{A4E80EFB-0309-4150-B0F4-F434BFBCC041}" type="parTrans" cxnId="{C9F99260-103A-47DD-BE74-A2C13DD03E9F}">
      <dgm:prSet/>
      <dgm:spPr/>
      <dgm:t>
        <a:bodyPr/>
        <a:lstStyle/>
        <a:p>
          <a:endParaRPr lang="ca-ES" sz="1000"/>
        </a:p>
      </dgm:t>
    </dgm:pt>
    <dgm:pt modelId="{60030839-A478-408B-A9D9-C185901F2F64}" type="sibTrans" cxnId="{C9F99260-103A-47DD-BE74-A2C13DD03E9F}">
      <dgm:prSet/>
      <dgm:spPr/>
      <dgm:t>
        <a:bodyPr/>
        <a:lstStyle/>
        <a:p>
          <a:endParaRPr lang="ca-ES" sz="1000"/>
        </a:p>
      </dgm:t>
    </dgm:pt>
    <dgm:pt modelId="{745CC2EE-6FCD-4796-8D76-359055C72380}">
      <dgm:prSet custT="1"/>
      <dgm:spPr/>
      <dgm:t>
        <a:bodyPr/>
        <a:lstStyle/>
        <a:p>
          <a:pPr algn="just"/>
          <a:r>
            <a:rPr lang="ca-ES" sz="1000" b="0" noProof="0">
              <a:solidFill>
                <a:schemeClr val="bg2">
                  <a:lumMod val="25000"/>
                </a:schemeClr>
              </a:solidFill>
              <a:latin typeface="Arial" pitchFamily="34" charset="0"/>
              <a:cs typeface="Arial" pitchFamily="34" charset="0"/>
            </a:rPr>
            <a:t>També es deixarà constància en aquest apartat de si l’òrgan de control no ha disposat dels mitjans necessaris i suficients per a desenvolupar un model de control eficaç en els termes que estableix l’article 4 del RD 424/2017.</a:t>
          </a:r>
        </a:p>
      </dgm:t>
    </dgm:pt>
    <dgm:pt modelId="{46C5EF41-87DD-48E3-8B63-85FE78FD3535}" type="parTrans" cxnId="{46E34C58-212B-4A7D-AA50-3A6E5911FF72}">
      <dgm:prSet/>
      <dgm:spPr/>
      <dgm:t>
        <a:bodyPr/>
        <a:lstStyle/>
        <a:p>
          <a:endParaRPr lang="ca-ES" sz="1000"/>
        </a:p>
      </dgm:t>
    </dgm:pt>
    <dgm:pt modelId="{8649D72B-9892-421E-AF77-174AF9CFFFCF}" type="sibTrans" cxnId="{46E34C58-212B-4A7D-AA50-3A6E5911FF72}">
      <dgm:prSet/>
      <dgm:spPr/>
      <dgm:t>
        <a:bodyPr/>
        <a:lstStyle/>
        <a:p>
          <a:endParaRPr lang="ca-ES" sz="1000"/>
        </a:p>
      </dgm:t>
    </dgm:pt>
    <dgm:pt modelId="{FDE260C8-CA42-4E05-889C-3038486EEC29}">
      <dgm:prSet custT="1"/>
      <dgm:spPr>
        <a:solidFill>
          <a:schemeClr val="bg2"/>
        </a:solidFill>
      </dgm:spPr>
      <dgm:t>
        <a:bodyPr/>
        <a:lstStyle/>
        <a:p>
          <a:r>
            <a:rPr lang="ca-ES" sz="1000" b="1" dirty="0">
              <a:solidFill>
                <a:schemeClr val="bg2">
                  <a:lumMod val="25000"/>
                </a:schemeClr>
              </a:solidFill>
              <a:latin typeface="Arial" pitchFamily="34" charset="0"/>
              <a:cs typeface="Arial" pitchFamily="34" charset="0"/>
            </a:rPr>
            <a:t>ABAST</a:t>
          </a:r>
        </a:p>
      </dgm:t>
    </dgm:pt>
    <dgm:pt modelId="{ADF39228-A659-4788-A6F8-80C6764AA5F7}" type="sibTrans" cxnId="{8B3875F9-531E-4C98-8402-C381645BEC21}">
      <dgm:prSet/>
      <dgm:spPr/>
      <dgm:t>
        <a:bodyPr/>
        <a:lstStyle/>
        <a:p>
          <a:endParaRPr lang="ca-ES" sz="1000"/>
        </a:p>
      </dgm:t>
    </dgm:pt>
    <dgm:pt modelId="{A235A99C-B0AE-4413-996C-15629CA9920C}" type="parTrans" cxnId="{8B3875F9-531E-4C98-8402-C381645BEC21}">
      <dgm:prSet/>
      <dgm:spPr/>
      <dgm:t>
        <a:bodyPr/>
        <a:lstStyle/>
        <a:p>
          <a:endParaRPr lang="ca-ES" sz="1000"/>
        </a:p>
      </dgm:t>
    </dgm:pt>
    <dgm:pt modelId="{6D18D250-17A0-41DF-B43D-8D7E66B84B4C}">
      <dgm:prSet custT="1"/>
      <dgm:spPr/>
      <dgm:t>
        <a:bodyPr/>
        <a:lstStyle/>
        <a:p>
          <a:pPr algn="just"/>
          <a:r>
            <a:rPr lang="ca-ES" sz="1000" dirty="0">
              <a:latin typeface="Arial" pitchFamily="34" charset="0"/>
              <a:cs typeface="Arial" pitchFamily="34" charset="0"/>
            </a:rPr>
            <a:t>S’inclouran les recomanacions que es derivin de les conclusions prèviament exposades, que s’estimin pertinents per a resoldre les deficiències detectades o per a introduir millores a la gestió, a través d’una actuació concreta a adoptar per l’òrgan gestor.</a:t>
          </a:r>
          <a:endParaRPr lang="ca-ES" sz="1000" b="1" dirty="0">
            <a:solidFill>
              <a:schemeClr val="bg2">
                <a:lumMod val="25000"/>
              </a:schemeClr>
            </a:solidFill>
            <a:latin typeface="Arial" pitchFamily="34" charset="0"/>
            <a:cs typeface="Arial" pitchFamily="34" charset="0"/>
          </a:endParaRPr>
        </a:p>
      </dgm:t>
    </dgm:pt>
    <dgm:pt modelId="{2C3175C5-3603-4A71-BC54-56C313C828FC}" type="parTrans" cxnId="{43DE7C53-AD51-4F26-94E4-C6C17ADAD435}">
      <dgm:prSet/>
      <dgm:spPr/>
      <dgm:t>
        <a:bodyPr/>
        <a:lstStyle/>
        <a:p>
          <a:endParaRPr lang="ca-ES"/>
        </a:p>
      </dgm:t>
    </dgm:pt>
    <dgm:pt modelId="{8C930324-A560-4545-9D9B-486B9667F0E0}" type="sibTrans" cxnId="{43DE7C53-AD51-4F26-94E4-C6C17ADAD435}">
      <dgm:prSet/>
      <dgm:spPr/>
      <dgm:t>
        <a:bodyPr/>
        <a:lstStyle/>
        <a:p>
          <a:endParaRPr lang="ca-ES"/>
        </a:p>
      </dgm:t>
    </dgm:pt>
    <dgm:pt modelId="{59D2E708-696C-4762-8937-9C9F44FDCC07}" type="pres">
      <dgm:prSet presAssocID="{288DEB31-AF47-4E32-A1ED-E51004DE4BB3}" presName="hierChild1" presStyleCnt="0">
        <dgm:presLayoutVars>
          <dgm:orgChart val="1"/>
          <dgm:chPref val="1"/>
          <dgm:dir/>
          <dgm:animOne val="branch"/>
          <dgm:animLvl val="lvl"/>
          <dgm:resizeHandles/>
        </dgm:presLayoutVars>
      </dgm:prSet>
      <dgm:spPr/>
      <dgm:t>
        <a:bodyPr/>
        <a:lstStyle/>
        <a:p>
          <a:endParaRPr lang="ca-ES"/>
        </a:p>
      </dgm:t>
    </dgm:pt>
    <dgm:pt modelId="{A907E1EE-3547-44BB-B28A-CBFC1F76E34D}" type="pres">
      <dgm:prSet presAssocID="{BB93CB96-4206-4552-BF0D-0D3B713CD8F7}" presName="hierRoot1" presStyleCnt="0">
        <dgm:presLayoutVars>
          <dgm:hierBranch val="init"/>
        </dgm:presLayoutVars>
      </dgm:prSet>
      <dgm:spPr/>
    </dgm:pt>
    <dgm:pt modelId="{FF99D91F-DF55-4758-8422-285945931157}" type="pres">
      <dgm:prSet presAssocID="{BB93CB96-4206-4552-BF0D-0D3B713CD8F7}" presName="rootComposite1" presStyleCnt="0"/>
      <dgm:spPr/>
    </dgm:pt>
    <dgm:pt modelId="{E6DFB319-2CA4-4C6F-9002-98F452BCFBBA}" type="pres">
      <dgm:prSet presAssocID="{BB93CB96-4206-4552-BF0D-0D3B713CD8F7}" presName="rootText1" presStyleLbl="node0" presStyleIdx="0" presStyleCnt="1" custScaleY="252491">
        <dgm:presLayoutVars>
          <dgm:chPref val="3"/>
        </dgm:presLayoutVars>
      </dgm:prSet>
      <dgm:spPr/>
      <dgm:t>
        <a:bodyPr/>
        <a:lstStyle/>
        <a:p>
          <a:endParaRPr lang="ca-ES"/>
        </a:p>
      </dgm:t>
    </dgm:pt>
    <dgm:pt modelId="{3272DE35-F01D-41EE-ABD3-38B9BF315143}" type="pres">
      <dgm:prSet presAssocID="{BB93CB96-4206-4552-BF0D-0D3B713CD8F7}" presName="rootConnector1" presStyleLbl="node1" presStyleIdx="0" presStyleCnt="0"/>
      <dgm:spPr/>
      <dgm:t>
        <a:bodyPr/>
        <a:lstStyle/>
        <a:p>
          <a:endParaRPr lang="ca-ES"/>
        </a:p>
      </dgm:t>
    </dgm:pt>
    <dgm:pt modelId="{8B8A54D5-FC77-49A9-8F7D-724BC3D90F97}" type="pres">
      <dgm:prSet presAssocID="{BB93CB96-4206-4552-BF0D-0D3B713CD8F7}" presName="hierChild2" presStyleCnt="0"/>
      <dgm:spPr/>
    </dgm:pt>
    <dgm:pt modelId="{BA0A6AA1-9D24-47FA-B168-45BB80B4CED9}" type="pres">
      <dgm:prSet presAssocID="{979CCB6E-4C9D-4841-996A-D502BFB6A5DB}" presName="Name64" presStyleLbl="parChTrans1D2" presStyleIdx="0" presStyleCnt="5"/>
      <dgm:spPr/>
      <dgm:t>
        <a:bodyPr/>
        <a:lstStyle/>
        <a:p>
          <a:endParaRPr lang="ca-ES"/>
        </a:p>
      </dgm:t>
    </dgm:pt>
    <dgm:pt modelId="{55999DE1-9FB0-405F-AD5F-59691F5184D9}" type="pres">
      <dgm:prSet presAssocID="{9A645855-2FE8-417A-B037-D6D7ADFD235D}" presName="hierRoot2" presStyleCnt="0">
        <dgm:presLayoutVars>
          <dgm:hierBranch val="init"/>
        </dgm:presLayoutVars>
      </dgm:prSet>
      <dgm:spPr/>
    </dgm:pt>
    <dgm:pt modelId="{9FA5C9C2-DD60-4226-ABAD-3A4792856CD3}" type="pres">
      <dgm:prSet presAssocID="{9A645855-2FE8-417A-B037-D6D7ADFD235D}" presName="rootComposite" presStyleCnt="0"/>
      <dgm:spPr/>
    </dgm:pt>
    <dgm:pt modelId="{E892EA40-07C2-40CF-82AC-34F7B46C2305}" type="pres">
      <dgm:prSet presAssocID="{9A645855-2FE8-417A-B037-D6D7ADFD235D}" presName="rootText" presStyleLbl="node2" presStyleIdx="0" presStyleCnt="5" custScaleX="142334">
        <dgm:presLayoutVars>
          <dgm:chPref val="3"/>
        </dgm:presLayoutVars>
      </dgm:prSet>
      <dgm:spPr/>
      <dgm:t>
        <a:bodyPr/>
        <a:lstStyle/>
        <a:p>
          <a:endParaRPr lang="ca-ES"/>
        </a:p>
      </dgm:t>
    </dgm:pt>
    <dgm:pt modelId="{867182AF-C65F-4395-910E-E195184C433F}" type="pres">
      <dgm:prSet presAssocID="{9A645855-2FE8-417A-B037-D6D7ADFD235D}" presName="rootConnector" presStyleLbl="node2" presStyleIdx="0" presStyleCnt="5"/>
      <dgm:spPr/>
      <dgm:t>
        <a:bodyPr/>
        <a:lstStyle/>
        <a:p>
          <a:endParaRPr lang="ca-ES"/>
        </a:p>
      </dgm:t>
    </dgm:pt>
    <dgm:pt modelId="{F06392B4-DFBC-4A8B-8CA5-F7B2778CE0AD}" type="pres">
      <dgm:prSet presAssocID="{9A645855-2FE8-417A-B037-D6D7ADFD235D}" presName="hierChild4" presStyleCnt="0"/>
      <dgm:spPr/>
    </dgm:pt>
    <dgm:pt modelId="{4D5AF9C3-7648-4B61-BAA4-09DC75A165F6}" type="pres">
      <dgm:prSet presAssocID="{DBCD3C62-4E55-4F27-98DB-FFA388578B1B}" presName="Name64" presStyleLbl="parChTrans1D3" presStyleIdx="0" presStyleCnt="8"/>
      <dgm:spPr/>
      <dgm:t>
        <a:bodyPr/>
        <a:lstStyle/>
        <a:p>
          <a:endParaRPr lang="ca-ES"/>
        </a:p>
      </dgm:t>
    </dgm:pt>
    <dgm:pt modelId="{BE23B5F5-547F-4A43-905A-B8B425BFF4E5}" type="pres">
      <dgm:prSet presAssocID="{3CDECA95-CFA4-4211-9126-907224AA9526}" presName="hierRoot2" presStyleCnt="0">
        <dgm:presLayoutVars>
          <dgm:hierBranch val="init"/>
        </dgm:presLayoutVars>
      </dgm:prSet>
      <dgm:spPr/>
    </dgm:pt>
    <dgm:pt modelId="{6DECFB8B-126D-4F07-A67C-E210F0B84849}" type="pres">
      <dgm:prSet presAssocID="{3CDECA95-CFA4-4211-9126-907224AA9526}" presName="rootComposite" presStyleCnt="0"/>
      <dgm:spPr/>
    </dgm:pt>
    <dgm:pt modelId="{87539AC0-4686-484C-BA67-A6118A82AFF1}" type="pres">
      <dgm:prSet presAssocID="{3CDECA95-CFA4-4211-9126-907224AA9526}" presName="rootText" presStyleLbl="node3" presStyleIdx="0" presStyleCnt="8" custScaleX="521763">
        <dgm:presLayoutVars>
          <dgm:chPref val="3"/>
        </dgm:presLayoutVars>
      </dgm:prSet>
      <dgm:spPr/>
      <dgm:t>
        <a:bodyPr/>
        <a:lstStyle/>
        <a:p>
          <a:endParaRPr lang="ca-ES"/>
        </a:p>
      </dgm:t>
    </dgm:pt>
    <dgm:pt modelId="{0BE46816-A88B-45E2-B9EB-F3C735D98583}" type="pres">
      <dgm:prSet presAssocID="{3CDECA95-CFA4-4211-9126-907224AA9526}" presName="rootConnector" presStyleLbl="node3" presStyleIdx="0" presStyleCnt="8"/>
      <dgm:spPr/>
      <dgm:t>
        <a:bodyPr/>
        <a:lstStyle/>
        <a:p>
          <a:endParaRPr lang="ca-ES"/>
        </a:p>
      </dgm:t>
    </dgm:pt>
    <dgm:pt modelId="{D2DB1B5F-ED8E-44ED-BA58-46AC030A5EC9}" type="pres">
      <dgm:prSet presAssocID="{3CDECA95-CFA4-4211-9126-907224AA9526}" presName="hierChild4" presStyleCnt="0"/>
      <dgm:spPr/>
    </dgm:pt>
    <dgm:pt modelId="{A78DC27C-CADF-47E4-8A04-D9A1587731BA}" type="pres">
      <dgm:prSet presAssocID="{3CDECA95-CFA4-4211-9126-907224AA9526}" presName="hierChild5" presStyleCnt="0"/>
      <dgm:spPr/>
    </dgm:pt>
    <dgm:pt modelId="{7A213F9E-D3FD-4259-900C-E51D68644DD8}" type="pres">
      <dgm:prSet presAssocID="{9A645855-2FE8-417A-B037-D6D7ADFD235D}" presName="hierChild5" presStyleCnt="0"/>
      <dgm:spPr/>
    </dgm:pt>
    <dgm:pt modelId="{53E8CE2E-09E5-4412-A8A8-69B7C9D00D10}" type="pres">
      <dgm:prSet presAssocID="{A235A99C-B0AE-4413-996C-15629CA9920C}" presName="Name64" presStyleLbl="parChTrans1D2" presStyleIdx="1" presStyleCnt="5"/>
      <dgm:spPr/>
      <dgm:t>
        <a:bodyPr/>
        <a:lstStyle/>
        <a:p>
          <a:endParaRPr lang="ca-ES"/>
        </a:p>
      </dgm:t>
    </dgm:pt>
    <dgm:pt modelId="{1F3AB51F-5E32-475D-A5D0-1EC480BC0F55}" type="pres">
      <dgm:prSet presAssocID="{FDE260C8-CA42-4E05-889C-3038486EEC29}" presName="hierRoot2" presStyleCnt="0">
        <dgm:presLayoutVars>
          <dgm:hierBranch val="init"/>
        </dgm:presLayoutVars>
      </dgm:prSet>
      <dgm:spPr/>
    </dgm:pt>
    <dgm:pt modelId="{856B06BA-707E-423A-BDC0-228770DEEBF8}" type="pres">
      <dgm:prSet presAssocID="{FDE260C8-CA42-4E05-889C-3038486EEC29}" presName="rootComposite" presStyleCnt="0"/>
      <dgm:spPr/>
    </dgm:pt>
    <dgm:pt modelId="{BBFC8179-B799-49C6-A973-BF53C50F0E2D}" type="pres">
      <dgm:prSet presAssocID="{FDE260C8-CA42-4E05-889C-3038486EEC29}" presName="rootText" presStyleLbl="node2" presStyleIdx="1" presStyleCnt="5" custScaleX="142334">
        <dgm:presLayoutVars>
          <dgm:chPref val="3"/>
        </dgm:presLayoutVars>
      </dgm:prSet>
      <dgm:spPr/>
      <dgm:t>
        <a:bodyPr/>
        <a:lstStyle/>
        <a:p>
          <a:endParaRPr lang="ca-ES"/>
        </a:p>
      </dgm:t>
    </dgm:pt>
    <dgm:pt modelId="{48C8B7F4-485B-4172-A524-538A12FD5B5D}" type="pres">
      <dgm:prSet presAssocID="{FDE260C8-CA42-4E05-889C-3038486EEC29}" presName="rootConnector" presStyleLbl="node2" presStyleIdx="1" presStyleCnt="5"/>
      <dgm:spPr/>
      <dgm:t>
        <a:bodyPr/>
        <a:lstStyle/>
        <a:p>
          <a:endParaRPr lang="ca-ES"/>
        </a:p>
      </dgm:t>
    </dgm:pt>
    <dgm:pt modelId="{148A724B-9AA4-42AB-8D8F-665998E7B5C5}" type="pres">
      <dgm:prSet presAssocID="{FDE260C8-CA42-4E05-889C-3038486EEC29}" presName="hierChild4" presStyleCnt="0"/>
      <dgm:spPr/>
    </dgm:pt>
    <dgm:pt modelId="{C1EF7972-F135-4D75-A581-536BE3997454}" type="pres">
      <dgm:prSet presAssocID="{7AF87927-605B-43D2-9464-C979E29BA3BA}" presName="Name64" presStyleLbl="parChTrans1D3" presStyleIdx="1" presStyleCnt="8"/>
      <dgm:spPr/>
      <dgm:t>
        <a:bodyPr/>
        <a:lstStyle/>
        <a:p>
          <a:endParaRPr lang="ca-ES"/>
        </a:p>
      </dgm:t>
    </dgm:pt>
    <dgm:pt modelId="{84CAC531-86E6-41FE-B8CF-08DC45FC52A4}" type="pres">
      <dgm:prSet presAssocID="{DECF0188-CEDD-47B0-A802-4C76BD3C697B}" presName="hierRoot2" presStyleCnt="0">
        <dgm:presLayoutVars>
          <dgm:hierBranch val="init"/>
        </dgm:presLayoutVars>
      </dgm:prSet>
      <dgm:spPr/>
    </dgm:pt>
    <dgm:pt modelId="{9787F7B3-0CB2-4BC3-B7A9-409BFFCC7361}" type="pres">
      <dgm:prSet presAssocID="{DECF0188-CEDD-47B0-A802-4C76BD3C697B}" presName="rootComposite" presStyleCnt="0"/>
      <dgm:spPr/>
    </dgm:pt>
    <dgm:pt modelId="{9BB22E56-8886-46BB-ABB7-82A571081C4F}" type="pres">
      <dgm:prSet presAssocID="{DECF0188-CEDD-47B0-A802-4C76BD3C697B}" presName="rootText" presStyleLbl="node3" presStyleIdx="1" presStyleCnt="8" custScaleX="521763">
        <dgm:presLayoutVars>
          <dgm:chPref val="3"/>
        </dgm:presLayoutVars>
      </dgm:prSet>
      <dgm:spPr/>
      <dgm:t>
        <a:bodyPr/>
        <a:lstStyle/>
        <a:p>
          <a:endParaRPr lang="ca-ES"/>
        </a:p>
      </dgm:t>
    </dgm:pt>
    <dgm:pt modelId="{7EE08311-E024-4AB2-9F71-A7399E4848E5}" type="pres">
      <dgm:prSet presAssocID="{DECF0188-CEDD-47B0-A802-4C76BD3C697B}" presName="rootConnector" presStyleLbl="node3" presStyleIdx="1" presStyleCnt="8"/>
      <dgm:spPr/>
      <dgm:t>
        <a:bodyPr/>
        <a:lstStyle/>
        <a:p>
          <a:endParaRPr lang="ca-ES"/>
        </a:p>
      </dgm:t>
    </dgm:pt>
    <dgm:pt modelId="{9D13277F-9604-4703-9C42-CE52D3B6658E}" type="pres">
      <dgm:prSet presAssocID="{DECF0188-CEDD-47B0-A802-4C76BD3C697B}" presName="hierChild4" presStyleCnt="0"/>
      <dgm:spPr/>
    </dgm:pt>
    <dgm:pt modelId="{0EE3F7AF-C343-4834-B50D-AFE02D6E9695}" type="pres">
      <dgm:prSet presAssocID="{DECF0188-CEDD-47B0-A802-4C76BD3C697B}" presName="hierChild5" presStyleCnt="0"/>
      <dgm:spPr/>
    </dgm:pt>
    <dgm:pt modelId="{7C426998-0DDC-406D-84F9-BEE322EF7E4A}" type="pres">
      <dgm:prSet presAssocID="{A4E80EFB-0309-4150-B0F4-F434BFBCC041}" presName="Name64" presStyleLbl="parChTrans1D3" presStyleIdx="2" presStyleCnt="8"/>
      <dgm:spPr/>
      <dgm:t>
        <a:bodyPr/>
        <a:lstStyle/>
        <a:p>
          <a:endParaRPr lang="ca-ES"/>
        </a:p>
      </dgm:t>
    </dgm:pt>
    <dgm:pt modelId="{1A94D14F-94CA-4309-9D55-8053AE02C9EF}" type="pres">
      <dgm:prSet presAssocID="{45004CB4-EE1D-4DA4-8834-75F2CA589ED3}" presName="hierRoot2" presStyleCnt="0">
        <dgm:presLayoutVars>
          <dgm:hierBranch val="init"/>
        </dgm:presLayoutVars>
      </dgm:prSet>
      <dgm:spPr/>
    </dgm:pt>
    <dgm:pt modelId="{14E06C12-ACA5-4160-81FC-E215070BA0B4}" type="pres">
      <dgm:prSet presAssocID="{45004CB4-EE1D-4DA4-8834-75F2CA589ED3}" presName="rootComposite" presStyleCnt="0"/>
      <dgm:spPr/>
    </dgm:pt>
    <dgm:pt modelId="{520B4FD5-F29A-4C86-A272-89A0E95816FF}" type="pres">
      <dgm:prSet presAssocID="{45004CB4-EE1D-4DA4-8834-75F2CA589ED3}" presName="rootText" presStyleLbl="node3" presStyleIdx="2" presStyleCnt="8" custScaleX="521763">
        <dgm:presLayoutVars>
          <dgm:chPref val="3"/>
        </dgm:presLayoutVars>
      </dgm:prSet>
      <dgm:spPr/>
      <dgm:t>
        <a:bodyPr/>
        <a:lstStyle/>
        <a:p>
          <a:endParaRPr lang="ca-ES"/>
        </a:p>
      </dgm:t>
    </dgm:pt>
    <dgm:pt modelId="{2AD54BCD-668A-40CA-9F5E-9BFF5F9AD741}" type="pres">
      <dgm:prSet presAssocID="{45004CB4-EE1D-4DA4-8834-75F2CA589ED3}" presName="rootConnector" presStyleLbl="node3" presStyleIdx="2" presStyleCnt="8"/>
      <dgm:spPr/>
      <dgm:t>
        <a:bodyPr/>
        <a:lstStyle/>
        <a:p>
          <a:endParaRPr lang="ca-ES"/>
        </a:p>
      </dgm:t>
    </dgm:pt>
    <dgm:pt modelId="{26F0890F-77E6-4B2A-A3E6-43CE7DE3CAF8}" type="pres">
      <dgm:prSet presAssocID="{45004CB4-EE1D-4DA4-8834-75F2CA589ED3}" presName="hierChild4" presStyleCnt="0"/>
      <dgm:spPr/>
    </dgm:pt>
    <dgm:pt modelId="{9D81E242-9F2F-44FD-8DB9-5E3FAA77829B}" type="pres">
      <dgm:prSet presAssocID="{45004CB4-EE1D-4DA4-8834-75F2CA589ED3}" presName="hierChild5" presStyleCnt="0"/>
      <dgm:spPr/>
    </dgm:pt>
    <dgm:pt modelId="{B562C6BE-24B8-4026-BD31-037AB52F978A}" type="pres">
      <dgm:prSet presAssocID="{46C5EF41-87DD-48E3-8B63-85FE78FD3535}" presName="Name64" presStyleLbl="parChTrans1D3" presStyleIdx="3" presStyleCnt="8"/>
      <dgm:spPr/>
      <dgm:t>
        <a:bodyPr/>
        <a:lstStyle/>
        <a:p>
          <a:endParaRPr lang="ca-ES"/>
        </a:p>
      </dgm:t>
    </dgm:pt>
    <dgm:pt modelId="{1509563E-4538-4C23-A4FC-55398624F9B8}" type="pres">
      <dgm:prSet presAssocID="{745CC2EE-6FCD-4796-8D76-359055C72380}" presName="hierRoot2" presStyleCnt="0">
        <dgm:presLayoutVars>
          <dgm:hierBranch val="init"/>
        </dgm:presLayoutVars>
      </dgm:prSet>
      <dgm:spPr/>
    </dgm:pt>
    <dgm:pt modelId="{16228A2D-A0EC-44C4-AEF3-4FD6F37C2C84}" type="pres">
      <dgm:prSet presAssocID="{745CC2EE-6FCD-4796-8D76-359055C72380}" presName="rootComposite" presStyleCnt="0"/>
      <dgm:spPr/>
    </dgm:pt>
    <dgm:pt modelId="{081C57B7-4A08-4870-BB02-286ADE5AE09C}" type="pres">
      <dgm:prSet presAssocID="{745CC2EE-6FCD-4796-8D76-359055C72380}" presName="rootText" presStyleLbl="node3" presStyleIdx="3" presStyleCnt="8" custScaleX="521763">
        <dgm:presLayoutVars>
          <dgm:chPref val="3"/>
        </dgm:presLayoutVars>
      </dgm:prSet>
      <dgm:spPr/>
      <dgm:t>
        <a:bodyPr/>
        <a:lstStyle/>
        <a:p>
          <a:endParaRPr lang="ca-ES"/>
        </a:p>
      </dgm:t>
    </dgm:pt>
    <dgm:pt modelId="{4D08085A-C2DA-4CF2-AE95-A034CB747582}" type="pres">
      <dgm:prSet presAssocID="{745CC2EE-6FCD-4796-8D76-359055C72380}" presName="rootConnector" presStyleLbl="node3" presStyleIdx="3" presStyleCnt="8"/>
      <dgm:spPr/>
      <dgm:t>
        <a:bodyPr/>
        <a:lstStyle/>
        <a:p>
          <a:endParaRPr lang="ca-ES"/>
        </a:p>
      </dgm:t>
    </dgm:pt>
    <dgm:pt modelId="{0665E94A-FCEE-4E94-8F02-6847EB40D83E}" type="pres">
      <dgm:prSet presAssocID="{745CC2EE-6FCD-4796-8D76-359055C72380}" presName="hierChild4" presStyleCnt="0"/>
      <dgm:spPr/>
    </dgm:pt>
    <dgm:pt modelId="{40BD1A0E-519C-4FEB-B2FC-7D18A96054B4}" type="pres">
      <dgm:prSet presAssocID="{745CC2EE-6FCD-4796-8D76-359055C72380}" presName="hierChild5" presStyleCnt="0"/>
      <dgm:spPr/>
    </dgm:pt>
    <dgm:pt modelId="{EFB17504-2D0A-4C67-BDD6-F4DF71AF5539}" type="pres">
      <dgm:prSet presAssocID="{FDE260C8-CA42-4E05-889C-3038486EEC29}" presName="hierChild5" presStyleCnt="0"/>
      <dgm:spPr/>
    </dgm:pt>
    <dgm:pt modelId="{B65303AA-F9CF-477C-88A3-303E98038326}" type="pres">
      <dgm:prSet presAssocID="{A00F5603-EC4B-4182-ABC2-55A5DFDEADC1}" presName="Name64" presStyleLbl="parChTrans1D2" presStyleIdx="2" presStyleCnt="5"/>
      <dgm:spPr/>
      <dgm:t>
        <a:bodyPr/>
        <a:lstStyle/>
        <a:p>
          <a:endParaRPr lang="ca-ES"/>
        </a:p>
      </dgm:t>
    </dgm:pt>
    <dgm:pt modelId="{7580BEC8-8466-4AC9-A1BE-84E553C15287}" type="pres">
      <dgm:prSet presAssocID="{DE8568A0-A626-4030-8687-724EA87F06E2}" presName="hierRoot2" presStyleCnt="0">
        <dgm:presLayoutVars>
          <dgm:hierBranch val="init"/>
        </dgm:presLayoutVars>
      </dgm:prSet>
      <dgm:spPr/>
    </dgm:pt>
    <dgm:pt modelId="{66EF4DF3-81A4-4EC1-9B40-655C3BAB65F4}" type="pres">
      <dgm:prSet presAssocID="{DE8568A0-A626-4030-8687-724EA87F06E2}" presName="rootComposite" presStyleCnt="0"/>
      <dgm:spPr/>
    </dgm:pt>
    <dgm:pt modelId="{288490DE-8C32-4716-8E21-405EEF58674B}" type="pres">
      <dgm:prSet presAssocID="{DE8568A0-A626-4030-8687-724EA87F06E2}" presName="rootText" presStyleLbl="node2" presStyleIdx="2" presStyleCnt="5" custScaleX="142334" custScaleY="156739">
        <dgm:presLayoutVars>
          <dgm:chPref val="3"/>
        </dgm:presLayoutVars>
      </dgm:prSet>
      <dgm:spPr/>
      <dgm:t>
        <a:bodyPr/>
        <a:lstStyle/>
        <a:p>
          <a:endParaRPr lang="ca-ES"/>
        </a:p>
      </dgm:t>
    </dgm:pt>
    <dgm:pt modelId="{B7B50680-7CD2-4C3C-AE3E-23C25325CD3B}" type="pres">
      <dgm:prSet presAssocID="{DE8568A0-A626-4030-8687-724EA87F06E2}" presName="rootConnector" presStyleLbl="node2" presStyleIdx="2" presStyleCnt="5"/>
      <dgm:spPr/>
      <dgm:t>
        <a:bodyPr/>
        <a:lstStyle/>
        <a:p>
          <a:endParaRPr lang="ca-ES"/>
        </a:p>
      </dgm:t>
    </dgm:pt>
    <dgm:pt modelId="{82FDCAAF-9AE4-47E0-AC11-D9DE362C2AA6}" type="pres">
      <dgm:prSet presAssocID="{DE8568A0-A626-4030-8687-724EA87F06E2}" presName="hierChild4" presStyleCnt="0"/>
      <dgm:spPr/>
    </dgm:pt>
    <dgm:pt modelId="{CE441680-3CC2-403D-8046-A5F500B53FEC}" type="pres">
      <dgm:prSet presAssocID="{4AC2D98C-F020-4C42-8FA9-E16877E0C349}" presName="Name64" presStyleLbl="parChTrans1D3" presStyleIdx="4" presStyleCnt="8"/>
      <dgm:spPr/>
      <dgm:t>
        <a:bodyPr/>
        <a:lstStyle/>
        <a:p>
          <a:endParaRPr lang="ca-ES"/>
        </a:p>
      </dgm:t>
    </dgm:pt>
    <dgm:pt modelId="{079699E3-FAD8-49BF-B78F-024E7AD3D51A}" type="pres">
      <dgm:prSet presAssocID="{79C5E3F6-0C10-4175-995B-8E2834803DFE}" presName="hierRoot2" presStyleCnt="0">
        <dgm:presLayoutVars>
          <dgm:hierBranch val="init"/>
        </dgm:presLayoutVars>
      </dgm:prSet>
      <dgm:spPr/>
    </dgm:pt>
    <dgm:pt modelId="{E8E11B34-DF70-4DE3-89AD-722D4979F106}" type="pres">
      <dgm:prSet presAssocID="{79C5E3F6-0C10-4175-995B-8E2834803DFE}" presName="rootComposite" presStyleCnt="0"/>
      <dgm:spPr/>
    </dgm:pt>
    <dgm:pt modelId="{3F2C3A94-256D-4306-9676-D26E94A0B0CD}" type="pres">
      <dgm:prSet presAssocID="{79C5E3F6-0C10-4175-995B-8E2834803DFE}" presName="rootText" presStyleLbl="node3" presStyleIdx="4" presStyleCnt="8" custScaleX="521763" custScaleY="156739">
        <dgm:presLayoutVars>
          <dgm:chPref val="3"/>
        </dgm:presLayoutVars>
      </dgm:prSet>
      <dgm:spPr/>
      <dgm:t>
        <a:bodyPr/>
        <a:lstStyle/>
        <a:p>
          <a:endParaRPr lang="ca-ES"/>
        </a:p>
      </dgm:t>
    </dgm:pt>
    <dgm:pt modelId="{696F30C4-27E2-4D18-87AB-BE8DE45C263E}" type="pres">
      <dgm:prSet presAssocID="{79C5E3F6-0C10-4175-995B-8E2834803DFE}" presName="rootConnector" presStyleLbl="node3" presStyleIdx="4" presStyleCnt="8"/>
      <dgm:spPr/>
      <dgm:t>
        <a:bodyPr/>
        <a:lstStyle/>
        <a:p>
          <a:endParaRPr lang="ca-ES"/>
        </a:p>
      </dgm:t>
    </dgm:pt>
    <dgm:pt modelId="{4E56AF94-33FB-48F8-96AB-903CFBB6F551}" type="pres">
      <dgm:prSet presAssocID="{79C5E3F6-0C10-4175-995B-8E2834803DFE}" presName="hierChild4" presStyleCnt="0"/>
      <dgm:spPr/>
    </dgm:pt>
    <dgm:pt modelId="{1BD3ADEA-D4C3-442F-9117-A80E5F7BB92A}" type="pres">
      <dgm:prSet presAssocID="{79C5E3F6-0C10-4175-995B-8E2834803DFE}" presName="hierChild5" presStyleCnt="0"/>
      <dgm:spPr/>
    </dgm:pt>
    <dgm:pt modelId="{E3D25414-692F-492C-9DAD-A38CC704F4C9}" type="pres">
      <dgm:prSet presAssocID="{2C3175C5-3603-4A71-BC54-56C313C828FC}" presName="Name64" presStyleLbl="parChTrans1D3" presStyleIdx="5" presStyleCnt="8"/>
      <dgm:spPr/>
      <dgm:t>
        <a:bodyPr/>
        <a:lstStyle/>
        <a:p>
          <a:endParaRPr lang="ca-ES"/>
        </a:p>
      </dgm:t>
    </dgm:pt>
    <dgm:pt modelId="{F4EFF29E-675D-4A23-8F1D-E7F68F9E17E4}" type="pres">
      <dgm:prSet presAssocID="{6D18D250-17A0-41DF-B43D-8D7E66B84B4C}" presName="hierRoot2" presStyleCnt="0">
        <dgm:presLayoutVars>
          <dgm:hierBranch val="init"/>
        </dgm:presLayoutVars>
      </dgm:prSet>
      <dgm:spPr/>
    </dgm:pt>
    <dgm:pt modelId="{2C8BF176-F68E-451E-B96C-A5194B0A878A}" type="pres">
      <dgm:prSet presAssocID="{6D18D250-17A0-41DF-B43D-8D7E66B84B4C}" presName="rootComposite" presStyleCnt="0"/>
      <dgm:spPr/>
    </dgm:pt>
    <dgm:pt modelId="{2AC70B0F-50B9-4BF0-8DC8-ED81927BC58E}" type="pres">
      <dgm:prSet presAssocID="{6D18D250-17A0-41DF-B43D-8D7E66B84B4C}" presName="rootText" presStyleLbl="node3" presStyleIdx="5" presStyleCnt="8" custScaleX="524209">
        <dgm:presLayoutVars>
          <dgm:chPref val="3"/>
        </dgm:presLayoutVars>
      </dgm:prSet>
      <dgm:spPr/>
      <dgm:t>
        <a:bodyPr/>
        <a:lstStyle/>
        <a:p>
          <a:endParaRPr lang="ca-ES"/>
        </a:p>
      </dgm:t>
    </dgm:pt>
    <dgm:pt modelId="{9A58E844-0A88-4781-BF77-79D07F5794F1}" type="pres">
      <dgm:prSet presAssocID="{6D18D250-17A0-41DF-B43D-8D7E66B84B4C}" presName="rootConnector" presStyleLbl="node3" presStyleIdx="5" presStyleCnt="8"/>
      <dgm:spPr/>
      <dgm:t>
        <a:bodyPr/>
        <a:lstStyle/>
        <a:p>
          <a:endParaRPr lang="ca-ES"/>
        </a:p>
      </dgm:t>
    </dgm:pt>
    <dgm:pt modelId="{61B2D342-F249-45DE-94F2-A6DA303422E4}" type="pres">
      <dgm:prSet presAssocID="{6D18D250-17A0-41DF-B43D-8D7E66B84B4C}" presName="hierChild4" presStyleCnt="0"/>
      <dgm:spPr/>
    </dgm:pt>
    <dgm:pt modelId="{55D8EC0A-C930-40C4-8CE9-FB12C8F9377E}" type="pres">
      <dgm:prSet presAssocID="{6D18D250-17A0-41DF-B43D-8D7E66B84B4C}" presName="hierChild5" presStyleCnt="0"/>
      <dgm:spPr/>
    </dgm:pt>
    <dgm:pt modelId="{D6460393-5D54-42FA-884C-9BE22775F2C4}" type="pres">
      <dgm:prSet presAssocID="{DE8568A0-A626-4030-8687-724EA87F06E2}" presName="hierChild5" presStyleCnt="0"/>
      <dgm:spPr/>
    </dgm:pt>
    <dgm:pt modelId="{131FF5E8-2883-4A33-B92E-7C532E2DFC9B}" type="pres">
      <dgm:prSet presAssocID="{09998446-2A99-4325-80A9-E95EC3F3AA30}" presName="Name64" presStyleLbl="parChTrans1D2" presStyleIdx="3" presStyleCnt="5"/>
      <dgm:spPr/>
      <dgm:t>
        <a:bodyPr/>
        <a:lstStyle/>
        <a:p>
          <a:endParaRPr lang="ca-ES"/>
        </a:p>
      </dgm:t>
    </dgm:pt>
    <dgm:pt modelId="{30DBA2A3-E6F1-49B8-82F9-3B159269DDF4}" type="pres">
      <dgm:prSet presAssocID="{E04631AD-3DA4-485A-8579-7124468619AC}" presName="hierRoot2" presStyleCnt="0">
        <dgm:presLayoutVars>
          <dgm:hierBranch val="init"/>
        </dgm:presLayoutVars>
      </dgm:prSet>
      <dgm:spPr/>
    </dgm:pt>
    <dgm:pt modelId="{100CE5C0-E8ED-40D1-8E16-4535C6121EB2}" type="pres">
      <dgm:prSet presAssocID="{E04631AD-3DA4-485A-8579-7124468619AC}" presName="rootComposite" presStyleCnt="0"/>
      <dgm:spPr/>
    </dgm:pt>
    <dgm:pt modelId="{CBDB2FCA-0469-4988-8038-08FA27012967}" type="pres">
      <dgm:prSet presAssocID="{E04631AD-3DA4-485A-8579-7124468619AC}" presName="rootText" presStyleLbl="node2" presStyleIdx="3" presStyleCnt="5" custScaleX="142334" custScaleY="156739">
        <dgm:presLayoutVars>
          <dgm:chPref val="3"/>
        </dgm:presLayoutVars>
      </dgm:prSet>
      <dgm:spPr/>
      <dgm:t>
        <a:bodyPr/>
        <a:lstStyle/>
        <a:p>
          <a:endParaRPr lang="ca-ES"/>
        </a:p>
      </dgm:t>
    </dgm:pt>
    <dgm:pt modelId="{3763E334-6326-4826-B08B-245403FD9AF1}" type="pres">
      <dgm:prSet presAssocID="{E04631AD-3DA4-485A-8579-7124468619AC}" presName="rootConnector" presStyleLbl="node2" presStyleIdx="3" presStyleCnt="5"/>
      <dgm:spPr/>
      <dgm:t>
        <a:bodyPr/>
        <a:lstStyle/>
        <a:p>
          <a:endParaRPr lang="ca-ES"/>
        </a:p>
      </dgm:t>
    </dgm:pt>
    <dgm:pt modelId="{7679F22C-7F36-45A2-B421-D4A7919D03FB}" type="pres">
      <dgm:prSet presAssocID="{E04631AD-3DA4-485A-8579-7124468619AC}" presName="hierChild4" presStyleCnt="0"/>
      <dgm:spPr/>
    </dgm:pt>
    <dgm:pt modelId="{ECC4B875-B300-4814-B655-1AB7E94B4457}" type="pres">
      <dgm:prSet presAssocID="{682312FF-C1BB-4848-8DEE-CD4B1DE0070E}" presName="Name64" presStyleLbl="parChTrans1D3" presStyleIdx="6" presStyleCnt="8"/>
      <dgm:spPr/>
      <dgm:t>
        <a:bodyPr/>
        <a:lstStyle/>
        <a:p>
          <a:endParaRPr lang="ca-ES"/>
        </a:p>
      </dgm:t>
    </dgm:pt>
    <dgm:pt modelId="{8467BB82-13EC-4C50-9663-FF1F3B2BCB1D}" type="pres">
      <dgm:prSet presAssocID="{B90BBEEF-5996-480F-BE2E-BE8EE05EF1B0}" presName="hierRoot2" presStyleCnt="0">
        <dgm:presLayoutVars>
          <dgm:hierBranch val="init"/>
        </dgm:presLayoutVars>
      </dgm:prSet>
      <dgm:spPr/>
    </dgm:pt>
    <dgm:pt modelId="{DA5C8995-130F-4252-A471-030BECAEA7AA}" type="pres">
      <dgm:prSet presAssocID="{B90BBEEF-5996-480F-BE2E-BE8EE05EF1B0}" presName="rootComposite" presStyleCnt="0"/>
      <dgm:spPr/>
    </dgm:pt>
    <dgm:pt modelId="{E8A2C2B0-8CF1-4606-954F-625EB993E688}" type="pres">
      <dgm:prSet presAssocID="{B90BBEEF-5996-480F-BE2E-BE8EE05EF1B0}" presName="rootText" presStyleLbl="node3" presStyleIdx="6" presStyleCnt="8" custScaleX="521763" custScaleY="156739">
        <dgm:presLayoutVars>
          <dgm:chPref val="3"/>
        </dgm:presLayoutVars>
      </dgm:prSet>
      <dgm:spPr/>
      <dgm:t>
        <a:bodyPr/>
        <a:lstStyle/>
        <a:p>
          <a:endParaRPr lang="ca-ES"/>
        </a:p>
      </dgm:t>
    </dgm:pt>
    <dgm:pt modelId="{84972972-A940-4FED-B9B5-2919EF4489B7}" type="pres">
      <dgm:prSet presAssocID="{B90BBEEF-5996-480F-BE2E-BE8EE05EF1B0}" presName="rootConnector" presStyleLbl="node3" presStyleIdx="6" presStyleCnt="8"/>
      <dgm:spPr/>
      <dgm:t>
        <a:bodyPr/>
        <a:lstStyle/>
        <a:p>
          <a:endParaRPr lang="ca-ES"/>
        </a:p>
      </dgm:t>
    </dgm:pt>
    <dgm:pt modelId="{3D3595E7-80E8-4C63-9D2F-AFB35E0775FA}" type="pres">
      <dgm:prSet presAssocID="{B90BBEEF-5996-480F-BE2E-BE8EE05EF1B0}" presName="hierChild4" presStyleCnt="0"/>
      <dgm:spPr/>
    </dgm:pt>
    <dgm:pt modelId="{BEC64175-F3BF-4212-8F36-19D2F562396F}" type="pres">
      <dgm:prSet presAssocID="{B90BBEEF-5996-480F-BE2E-BE8EE05EF1B0}" presName="hierChild5" presStyleCnt="0"/>
      <dgm:spPr/>
    </dgm:pt>
    <dgm:pt modelId="{4098B86F-09C6-4F93-9023-81055B3837D9}" type="pres">
      <dgm:prSet presAssocID="{E04631AD-3DA4-485A-8579-7124468619AC}" presName="hierChild5" presStyleCnt="0"/>
      <dgm:spPr/>
    </dgm:pt>
    <dgm:pt modelId="{2A560178-8168-4537-864C-1FCF74E8B20B}" type="pres">
      <dgm:prSet presAssocID="{77C16C12-39A9-4FA6-AA94-A713449D7778}" presName="Name64" presStyleLbl="parChTrans1D2" presStyleIdx="4" presStyleCnt="5"/>
      <dgm:spPr/>
      <dgm:t>
        <a:bodyPr/>
        <a:lstStyle/>
        <a:p>
          <a:endParaRPr lang="ca-ES"/>
        </a:p>
      </dgm:t>
    </dgm:pt>
    <dgm:pt modelId="{BE371698-BFBD-498D-B20B-8662BDAEA484}" type="pres">
      <dgm:prSet presAssocID="{448B5579-14B4-4A75-A3AB-28F4F5E5BB69}" presName="hierRoot2" presStyleCnt="0">
        <dgm:presLayoutVars>
          <dgm:hierBranch val="init"/>
        </dgm:presLayoutVars>
      </dgm:prSet>
      <dgm:spPr/>
    </dgm:pt>
    <dgm:pt modelId="{8FA16E78-8128-43E5-98A0-809CBA2FB059}" type="pres">
      <dgm:prSet presAssocID="{448B5579-14B4-4A75-A3AB-28F4F5E5BB69}" presName="rootComposite" presStyleCnt="0"/>
      <dgm:spPr/>
    </dgm:pt>
    <dgm:pt modelId="{BDFC7381-97AD-4850-A43B-D33FCFD1249A}" type="pres">
      <dgm:prSet presAssocID="{448B5579-14B4-4A75-A3AB-28F4F5E5BB69}" presName="rootText" presStyleLbl="node2" presStyleIdx="4" presStyleCnt="5" custScaleX="142334" custScaleY="156739">
        <dgm:presLayoutVars>
          <dgm:chPref val="3"/>
        </dgm:presLayoutVars>
      </dgm:prSet>
      <dgm:spPr/>
      <dgm:t>
        <a:bodyPr/>
        <a:lstStyle/>
        <a:p>
          <a:endParaRPr lang="ca-ES"/>
        </a:p>
      </dgm:t>
    </dgm:pt>
    <dgm:pt modelId="{D885FF8F-7A59-42B4-B9C5-1E80E0A596FA}" type="pres">
      <dgm:prSet presAssocID="{448B5579-14B4-4A75-A3AB-28F4F5E5BB69}" presName="rootConnector" presStyleLbl="node2" presStyleIdx="4" presStyleCnt="5"/>
      <dgm:spPr/>
      <dgm:t>
        <a:bodyPr/>
        <a:lstStyle/>
        <a:p>
          <a:endParaRPr lang="ca-ES"/>
        </a:p>
      </dgm:t>
    </dgm:pt>
    <dgm:pt modelId="{D582D79F-69EA-48A2-B10D-90914BBCE38D}" type="pres">
      <dgm:prSet presAssocID="{448B5579-14B4-4A75-A3AB-28F4F5E5BB69}" presName="hierChild4" presStyleCnt="0"/>
      <dgm:spPr/>
    </dgm:pt>
    <dgm:pt modelId="{3A90DE88-3C12-435A-BBFE-3849AF26EED5}" type="pres">
      <dgm:prSet presAssocID="{909E144C-9D6D-469E-A633-2F51EA7B1EC4}" presName="Name64" presStyleLbl="parChTrans1D3" presStyleIdx="7" presStyleCnt="8"/>
      <dgm:spPr/>
      <dgm:t>
        <a:bodyPr/>
        <a:lstStyle/>
        <a:p>
          <a:endParaRPr lang="ca-ES"/>
        </a:p>
      </dgm:t>
    </dgm:pt>
    <dgm:pt modelId="{4641B011-C686-4C62-B407-7D1EF94462FE}" type="pres">
      <dgm:prSet presAssocID="{24CE5F73-1AA9-43EA-AF74-3A5F97512E6F}" presName="hierRoot2" presStyleCnt="0">
        <dgm:presLayoutVars>
          <dgm:hierBranch val="init"/>
        </dgm:presLayoutVars>
      </dgm:prSet>
      <dgm:spPr/>
    </dgm:pt>
    <dgm:pt modelId="{78C04F43-6F27-47D2-ABD8-09DFE6D3360C}" type="pres">
      <dgm:prSet presAssocID="{24CE5F73-1AA9-43EA-AF74-3A5F97512E6F}" presName="rootComposite" presStyleCnt="0"/>
      <dgm:spPr/>
    </dgm:pt>
    <dgm:pt modelId="{D4C4E258-521E-4C16-8449-0CD15430E367}" type="pres">
      <dgm:prSet presAssocID="{24CE5F73-1AA9-43EA-AF74-3A5F97512E6F}" presName="rootText" presStyleLbl="node3" presStyleIdx="7" presStyleCnt="8" custScaleX="521763" custScaleY="156739">
        <dgm:presLayoutVars>
          <dgm:chPref val="3"/>
        </dgm:presLayoutVars>
      </dgm:prSet>
      <dgm:spPr/>
      <dgm:t>
        <a:bodyPr/>
        <a:lstStyle/>
        <a:p>
          <a:endParaRPr lang="ca-ES"/>
        </a:p>
      </dgm:t>
    </dgm:pt>
    <dgm:pt modelId="{77FE0D7E-6DDF-4294-825C-FB8C9804289A}" type="pres">
      <dgm:prSet presAssocID="{24CE5F73-1AA9-43EA-AF74-3A5F97512E6F}" presName="rootConnector" presStyleLbl="node3" presStyleIdx="7" presStyleCnt="8"/>
      <dgm:spPr/>
      <dgm:t>
        <a:bodyPr/>
        <a:lstStyle/>
        <a:p>
          <a:endParaRPr lang="ca-ES"/>
        </a:p>
      </dgm:t>
    </dgm:pt>
    <dgm:pt modelId="{3E489859-720C-4D97-A128-B4F8F03B3AE9}" type="pres">
      <dgm:prSet presAssocID="{24CE5F73-1AA9-43EA-AF74-3A5F97512E6F}" presName="hierChild4" presStyleCnt="0"/>
      <dgm:spPr/>
    </dgm:pt>
    <dgm:pt modelId="{4CA8E7BD-81BF-42D9-AFBC-6563B4E6E9CC}" type="pres">
      <dgm:prSet presAssocID="{24CE5F73-1AA9-43EA-AF74-3A5F97512E6F}" presName="hierChild5" presStyleCnt="0"/>
      <dgm:spPr/>
    </dgm:pt>
    <dgm:pt modelId="{93061BDB-009C-4C52-A6A2-EA5A4F623193}" type="pres">
      <dgm:prSet presAssocID="{448B5579-14B4-4A75-A3AB-28F4F5E5BB69}" presName="hierChild5" presStyleCnt="0"/>
      <dgm:spPr/>
    </dgm:pt>
    <dgm:pt modelId="{41E92F1C-6CE9-4566-B3F7-15A66C0DB2AD}" type="pres">
      <dgm:prSet presAssocID="{BB93CB96-4206-4552-BF0D-0D3B713CD8F7}" presName="hierChild3" presStyleCnt="0"/>
      <dgm:spPr/>
    </dgm:pt>
  </dgm:ptLst>
  <dgm:cxnLst>
    <dgm:cxn modelId="{9EFFA3B9-1C9A-48D7-B0FA-C5811B7E7D6F}" type="presOf" srcId="{288DEB31-AF47-4E32-A1ED-E51004DE4BB3}" destId="{59D2E708-696C-4762-8937-9C9F44FDCC07}" srcOrd="0" destOrd="0" presId="urn:microsoft.com/office/officeart/2009/3/layout/HorizontalOrganizationChart"/>
    <dgm:cxn modelId="{9940B55D-CB70-4701-AE02-AA716C7E00AB}" type="presOf" srcId="{7AF87927-605B-43D2-9464-C979E29BA3BA}" destId="{C1EF7972-F135-4D75-A581-536BE3997454}" srcOrd="0" destOrd="0" presId="urn:microsoft.com/office/officeart/2009/3/layout/HorizontalOrganizationChart"/>
    <dgm:cxn modelId="{25AB6A06-3FA3-468A-9AC6-1BBC4EB7553B}" type="presOf" srcId="{A235A99C-B0AE-4413-996C-15629CA9920C}" destId="{53E8CE2E-09E5-4412-A8A8-69B7C9D00D10}" srcOrd="0" destOrd="0" presId="urn:microsoft.com/office/officeart/2009/3/layout/HorizontalOrganizationChart"/>
    <dgm:cxn modelId="{39C6E94F-CDC5-40B9-AF5D-FB1AEF51963F}" type="presOf" srcId="{448B5579-14B4-4A75-A3AB-28F4F5E5BB69}" destId="{BDFC7381-97AD-4850-A43B-D33FCFD1249A}" srcOrd="0" destOrd="0" presId="urn:microsoft.com/office/officeart/2009/3/layout/HorizontalOrganizationChart"/>
    <dgm:cxn modelId="{43DE7C53-AD51-4F26-94E4-C6C17ADAD435}" srcId="{DE8568A0-A626-4030-8687-724EA87F06E2}" destId="{6D18D250-17A0-41DF-B43D-8D7E66B84B4C}" srcOrd="1" destOrd="0" parTransId="{2C3175C5-3603-4A71-BC54-56C313C828FC}" sibTransId="{8C930324-A560-4545-9D9B-486B9667F0E0}"/>
    <dgm:cxn modelId="{BADD35B7-3CF6-4ABE-81C9-191736CB9AB8}" type="presOf" srcId="{DE8568A0-A626-4030-8687-724EA87F06E2}" destId="{B7B50680-7CD2-4C3C-AE3E-23C25325CD3B}" srcOrd="1" destOrd="0" presId="urn:microsoft.com/office/officeart/2009/3/layout/HorizontalOrganizationChart"/>
    <dgm:cxn modelId="{AA852CDB-7276-4E1B-861D-4C2A2BD222F9}" type="presOf" srcId="{A00F5603-EC4B-4182-ABC2-55A5DFDEADC1}" destId="{B65303AA-F9CF-477C-88A3-303E98038326}" srcOrd="0" destOrd="0" presId="urn:microsoft.com/office/officeart/2009/3/layout/HorizontalOrganizationChart"/>
    <dgm:cxn modelId="{BBA27C38-A7A8-431E-A3CD-8DCDF5FA6E6F}" type="presOf" srcId="{FDE260C8-CA42-4E05-889C-3038486EEC29}" destId="{48C8B7F4-485B-4172-A524-538A12FD5B5D}" srcOrd="1" destOrd="0" presId="urn:microsoft.com/office/officeart/2009/3/layout/HorizontalOrganizationChart"/>
    <dgm:cxn modelId="{388885D8-A363-451A-9E7F-E51416869BD5}" type="presOf" srcId="{745CC2EE-6FCD-4796-8D76-359055C72380}" destId="{4D08085A-C2DA-4CF2-AE95-A034CB747582}" srcOrd="1" destOrd="0" presId="urn:microsoft.com/office/officeart/2009/3/layout/HorizontalOrganizationChart"/>
    <dgm:cxn modelId="{B1BDCBF7-8ED6-46F1-8EEF-5EED948FCBE6}" type="presOf" srcId="{6D18D250-17A0-41DF-B43D-8D7E66B84B4C}" destId="{9A58E844-0A88-4781-BF77-79D07F5794F1}" srcOrd="1" destOrd="0" presId="urn:microsoft.com/office/officeart/2009/3/layout/HorizontalOrganizationChart"/>
    <dgm:cxn modelId="{B224D494-2C54-4DC6-907F-740FEC4D96DD}" srcId="{E04631AD-3DA4-485A-8579-7124468619AC}" destId="{B90BBEEF-5996-480F-BE2E-BE8EE05EF1B0}" srcOrd="0" destOrd="0" parTransId="{682312FF-C1BB-4848-8DEE-CD4B1DE0070E}" sibTransId="{92295434-9618-4750-BD19-E5EF67345D2C}"/>
    <dgm:cxn modelId="{038A5D99-B84C-4C9E-BE46-720426872B94}" type="presOf" srcId="{4AC2D98C-F020-4C42-8FA9-E16877E0C349}" destId="{CE441680-3CC2-403D-8046-A5F500B53FEC}" srcOrd="0" destOrd="0" presId="urn:microsoft.com/office/officeart/2009/3/layout/HorizontalOrganizationChart"/>
    <dgm:cxn modelId="{3013668F-DE09-4257-A9CC-3DF4E2146ACC}" type="presOf" srcId="{9A645855-2FE8-417A-B037-D6D7ADFD235D}" destId="{E892EA40-07C2-40CF-82AC-34F7B46C2305}" srcOrd="0" destOrd="0" presId="urn:microsoft.com/office/officeart/2009/3/layout/HorizontalOrganizationChart"/>
    <dgm:cxn modelId="{0EB110B8-F6AC-440E-8B9D-F9DB1FE94047}" type="presOf" srcId="{745CC2EE-6FCD-4796-8D76-359055C72380}" destId="{081C57B7-4A08-4870-BB02-286ADE5AE09C}" srcOrd="0" destOrd="0" presId="urn:microsoft.com/office/officeart/2009/3/layout/HorizontalOrganizationChart"/>
    <dgm:cxn modelId="{9B4F338E-784F-46DB-999E-FADAE8EEF5F5}" type="presOf" srcId="{77C16C12-39A9-4FA6-AA94-A713449D7778}" destId="{2A560178-8168-4537-864C-1FCF74E8B20B}" srcOrd="0" destOrd="0" presId="urn:microsoft.com/office/officeart/2009/3/layout/HorizontalOrganizationChart"/>
    <dgm:cxn modelId="{816AECBA-4B9A-448B-95B2-5A114F0CBA57}" type="presOf" srcId="{79C5E3F6-0C10-4175-995B-8E2834803DFE}" destId="{696F30C4-27E2-4D18-87AB-BE8DE45C263E}" srcOrd="1" destOrd="0" presId="urn:microsoft.com/office/officeart/2009/3/layout/HorizontalOrganizationChart"/>
    <dgm:cxn modelId="{D9B9BBEE-3997-4738-9862-4BF4C4D69AAC}" type="presOf" srcId="{BB93CB96-4206-4552-BF0D-0D3B713CD8F7}" destId="{E6DFB319-2CA4-4C6F-9002-98F452BCFBBA}" srcOrd="0" destOrd="0" presId="urn:microsoft.com/office/officeart/2009/3/layout/HorizontalOrganizationChart"/>
    <dgm:cxn modelId="{45045F54-396C-4601-85DF-6F86288A2F4A}" type="presOf" srcId="{09998446-2A99-4325-80A9-E95EC3F3AA30}" destId="{131FF5E8-2883-4A33-B92E-7C532E2DFC9B}" srcOrd="0" destOrd="0" presId="urn:microsoft.com/office/officeart/2009/3/layout/HorizontalOrganizationChart"/>
    <dgm:cxn modelId="{432260FE-B860-4044-AE26-2A4473327C6D}" type="presOf" srcId="{24CE5F73-1AA9-43EA-AF74-3A5F97512E6F}" destId="{77FE0D7E-6DDF-4294-825C-FB8C9804289A}" srcOrd="1" destOrd="0" presId="urn:microsoft.com/office/officeart/2009/3/layout/HorizontalOrganizationChart"/>
    <dgm:cxn modelId="{EA8EF9FA-D1BF-41E9-BD01-F159C1203111}" srcId="{DE8568A0-A626-4030-8687-724EA87F06E2}" destId="{79C5E3F6-0C10-4175-995B-8E2834803DFE}" srcOrd="0" destOrd="0" parTransId="{4AC2D98C-F020-4C42-8FA9-E16877E0C349}" sibTransId="{FAE25698-8715-45D3-9C5D-ADA04A11FDB3}"/>
    <dgm:cxn modelId="{0C3F8FCD-189A-43D4-89F4-0925C1B887D9}" type="presOf" srcId="{979CCB6E-4C9D-4841-996A-D502BFB6A5DB}" destId="{BA0A6AA1-9D24-47FA-B168-45BB80B4CED9}" srcOrd="0" destOrd="0" presId="urn:microsoft.com/office/officeart/2009/3/layout/HorizontalOrganizationChart"/>
    <dgm:cxn modelId="{BA744514-EE9E-4EE4-BB1F-94F037859B09}" type="presOf" srcId="{E04631AD-3DA4-485A-8579-7124468619AC}" destId="{CBDB2FCA-0469-4988-8038-08FA27012967}" srcOrd="0" destOrd="0" presId="urn:microsoft.com/office/officeart/2009/3/layout/HorizontalOrganizationChart"/>
    <dgm:cxn modelId="{636B1EBC-3089-4942-AA02-1795544BB763}" srcId="{BB93CB96-4206-4552-BF0D-0D3B713CD8F7}" destId="{448B5579-14B4-4A75-A3AB-28F4F5E5BB69}" srcOrd="4" destOrd="0" parTransId="{77C16C12-39A9-4FA6-AA94-A713449D7778}" sibTransId="{680FF734-132B-4235-9E24-C0EFB5DBAE0A}"/>
    <dgm:cxn modelId="{47A1406C-1A56-48AE-AB49-5AF658B1A54A}" type="presOf" srcId="{909E144C-9D6D-469E-A633-2F51EA7B1EC4}" destId="{3A90DE88-3C12-435A-BBFE-3849AF26EED5}" srcOrd="0" destOrd="0" presId="urn:microsoft.com/office/officeart/2009/3/layout/HorizontalOrganizationChart"/>
    <dgm:cxn modelId="{827C26C0-1566-48E5-8538-0E289A39C4B6}" type="presOf" srcId="{3CDECA95-CFA4-4211-9126-907224AA9526}" destId="{0BE46816-A88B-45E2-B9EB-F3C735D98583}" srcOrd="1" destOrd="0" presId="urn:microsoft.com/office/officeart/2009/3/layout/HorizontalOrganizationChart"/>
    <dgm:cxn modelId="{96699D34-8C3F-485F-BB0F-D7A62E42ABFA}" type="presOf" srcId="{B90BBEEF-5996-480F-BE2E-BE8EE05EF1B0}" destId="{84972972-A940-4FED-B9B5-2919EF4489B7}" srcOrd="1" destOrd="0" presId="urn:microsoft.com/office/officeart/2009/3/layout/HorizontalOrganizationChart"/>
    <dgm:cxn modelId="{A652DF5B-4C2C-410B-B40D-38DCBEE21427}" type="presOf" srcId="{3CDECA95-CFA4-4211-9126-907224AA9526}" destId="{87539AC0-4686-484C-BA67-A6118A82AFF1}" srcOrd="0" destOrd="0" presId="urn:microsoft.com/office/officeart/2009/3/layout/HorizontalOrganizationChart"/>
    <dgm:cxn modelId="{7BF87E5E-59FD-4D14-B3FE-9FE28C67996A}" srcId="{9A645855-2FE8-417A-B037-D6D7ADFD235D}" destId="{3CDECA95-CFA4-4211-9126-907224AA9526}" srcOrd="0" destOrd="0" parTransId="{DBCD3C62-4E55-4F27-98DB-FFA388578B1B}" sibTransId="{3372DC62-A970-4548-8041-C3B64DF5C1A0}"/>
    <dgm:cxn modelId="{A8B82EB9-C2B8-4734-B092-5922F23D1FB3}" type="presOf" srcId="{FDE260C8-CA42-4E05-889C-3038486EEC29}" destId="{BBFC8179-B799-49C6-A973-BF53C50F0E2D}" srcOrd="0" destOrd="0" presId="urn:microsoft.com/office/officeart/2009/3/layout/HorizontalOrganizationChart"/>
    <dgm:cxn modelId="{04893421-9BE9-4D8F-8E69-25B8807222C9}" srcId="{BB93CB96-4206-4552-BF0D-0D3B713CD8F7}" destId="{DE8568A0-A626-4030-8687-724EA87F06E2}" srcOrd="2" destOrd="0" parTransId="{A00F5603-EC4B-4182-ABC2-55A5DFDEADC1}" sibTransId="{A73A7097-72C8-4F25-960B-80AA6E5B95E6}"/>
    <dgm:cxn modelId="{7F76296F-D28B-41D7-A28A-5A209B43F5FE}" type="presOf" srcId="{45004CB4-EE1D-4DA4-8834-75F2CA589ED3}" destId="{2AD54BCD-668A-40CA-9F5E-9BFF5F9AD741}" srcOrd="1" destOrd="0" presId="urn:microsoft.com/office/officeart/2009/3/layout/HorizontalOrganizationChart"/>
    <dgm:cxn modelId="{93EBDFA4-861D-4DBB-BA38-8AB42AF227C5}" srcId="{288DEB31-AF47-4E32-A1ED-E51004DE4BB3}" destId="{BB93CB96-4206-4552-BF0D-0D3B713CD8F7}" srcOrd="0" destOrd="0" parTransId="{3F7DE267-765D-4CEB-A0CF-05F4FF416C11}" sibTransId="{E875F9C1-044D-481C-A5CA-2B06CB433C61}"/>
    <dgm:cxn modelId="{355A1A50-9003-4D92-B41D-8A042DC25CD4}" type="presOf" srcId="{9A645855-2FE8-417A-B037-D6D7ADFD235D}" destId="{867182AF-C65F-4395-910E-E195184C433F}" srcOrd="1" destOrd="0" presId="urn:microsoft.com/office/officeart/2009/3/layout/HorizontalOrganizationChart"/>
    <dgm:cxn modelId="{3709864D-A17C-43AF-93C4-EBAAFF9E87A7}" type="presOf" srcId="{6D18D250-17A0-41DF-B43D-8D7E66B84B4C}" destId="{2AC70B0F-50B9-4BF0-8DC8-ED81927BC58E}" srcOrd="0" destOrd="0" presId="urn:microsoft.com/office/officeart/2009/3/layout/HorizontalOrganizationChart"/>
    <dgm:cxn modelId="{D3F5E960-81E7-4CEA-9A0E-740F0E83DB4A}" srcId="{448B5579-14B4-4A75-A3AB-28F4F5E5BB69}" destId="{24CE5F73-1AA9-43EA-AF74-3A5F97512E6F}" srcOrd="0" destOrd="0" parTransId="{909E144C-9D6D-469E-A633-2F51EA7B1EC4}" sibTransId="{4EB33D75-D554-4F74-A45D-11B9BF8383E9}"/>
    <dgm:cxn modelId="{97203B15-CF33-4468-861B-C1661F989DB3}" type="presOf" srcId="{BB93CB96-4206-4552-BF0D-0D3B713CD8F7}" destId="{3272DE35-F01D-41EE-ABD3-38B9BF315143}" srcOrd="1" destOrd="0" presId="urn:microsoft.com/office/officeart/2009/3/layout/HorizontalOrganizationChart"/>
    <dgm:cxn modelId="{805C7D65-D583-463C-A2F4-4111065AAA86}" type="presOf" srcId="{79C5E3F6-0C10-4175-995B-8E2834803DFE}" destId="{3F2C3A94-256D-4306-9676-D26E94A0B0CD}" srcOrd="0" destOrd="0" presId="urn:microsoft.com/office/officeart/2009/3/layout/HorizontalOrganizationChart"/>
    <dgm:cxn modelId="{F1302FF8-59BD-4490-922B-0B03E072A33D}" srcId="{BB93CB96-4206-4552-BF0D-0D3B713CD8F7}" destId="{9A645855-2FE8-417A-B037-D6D7ADFD235D}" srcOrd="0" destOrd="0" parTransId="{979CCB6E-4C9D-4841-996A-D502BFB6A5DB}" sibTransId="{42BE4AFC-BB02-4D2C-B5F8-05AEC38E7BF1}"/>
    <dgm:cxn modelId="{B33D9831-F650-48D7-B357-DDC57503B243}" type="presOf" srcId="{DECF0188-CEDD-47B0-A802-4C76BD3C697B}" destId="{7EE08311-E024-4AB2-9F71-A7399E4848E5}" srcOrd="1" destOrd="0" presId="urn:microsoft.com/office/officeart/2009/3/layout/HorizontalOrganizationChart"/>
    <dgm:cxn modelId="{5CD5877B-6025-43C1-9BFE-02EB7C4EE3F0}" srcId="{FDE260C8-CA42-4E05-889C-3038486EEC29}" destId="{DECF0188-CEDD-47B0-A802-4C76BD3C697B}" srcOrd="0" destOrd="0" parTransId="{7AF87927-605B-43D2-9464-C979E29BA3BA}" sibTransId="{CB90EE4D-60DB-4761-9187-E168F2F932BD}"/>
    <dgm:cxn modelId="{9D89DA76-CCD1-4C80-8B87-62C2F9730A3B}" type="presOf" srcId="{DBCD3C62-4E55-4F27-98DB-FFA388578B1B}" destId="{4D5AF9C3-7648-4B61-BAA4-09DC75A165F6}" srcOrd="0" destOrd="0" presId="urn:microsoft.com/office/officeart/2009/3/layout/HorizontalOrganizationChart"/>
    <dgm:cxn modelId="{266A54A4-9C81-462A-ABF6-B8C9C7E68E0B}" type="presOf" srcId="{DE8568A0-A626-4030-8687-724EA87F06E2}" destId="{288490DE-8C32-4716-8E21-405EEF58674B}" srcOrd="0" destOrd="0" presId="urn:microsoft.com/office/officeart/2009/3/layout/HorizontalOrganizationChart"/>
    <dgm:cxn modelId="{9A5B252F-23FF-4D48-AB89-503B319B6CC3}" srcId="{BB93CB96-4206-4552-BF0D-0D3B713CD8F7}" destId="{E04631AD-3DA4-485A-8579-7124468619AC}" srcOrd="3" destOrd="0" parTransId="{09998446-2A99-4325-80A9-E95EC3F3AA30}" sibTransId="{6DA15740-BFA9-4551-9A2E-699C9242F6D2}"/>
    <dgm:cxn modelId="{255D6964-EEC7-47F2-8444-FBD01423FB48}" type="presOf" srcId="{DECF0188-CEDD-47B0-A802-4C76BD3C697B}" destId="{9BB22E56-8886-46BB-ABB7-82A571081C4F}" srcOrd="0" destOrd="0" presId="urn:microsoft.com/office/officeart/2009/3/layout/HorizontalOrganizationChart"/>
    <dgm:cxn modelId="{46E34C58-212B-4A7D-AA50-3A6E5911FF72}" srcId="{FDE260C8-CA42-4E05-889C-3038486EEC29}" destId="{745CC2EE-6FCD-4796-8D76-359055C72380}" srcOrd="2" destOrd="0" parTransId="{46C5EF41-87DD-48E3-8B63-85FE78FD3535}" sibTransId="{8649D72B-9892-421E-AF77-174AF9CFFFCF}"/>
    <dgm:cxn modelId="{F304D49D-1ACC-4861-8DC8-BC851F3B9939}" type="presOf" srcId="{A4E80EFB-0309-4150-B0F4-F434BFBCC041}" destId="{7C426998-0DDC-406D-84F9-BEE322EF7E4A}" srcOrd="0" destOrd="0" presId="urn:microsoft.com/office/officeart/2009/3/layout/HorizontalOrganizationChart"/>
    <dgm:cxn modelId="{153E6E72-569A-44D3-83B6-F561F55BF8BD}" type="presOf" srcId="{448B5579-14B4-4A75-A3AB-28F4F5E5BB69}" destId="{D885FF8F-7A59-42B4-B9C5-1E80E0A596FA}" srcOrd="1" destOrd="0" presId="urn:microsoft.com/office/officeart/2009/3/layout/HorizontalOrganizationChart"/>
    <dgm:cxn modelId="{754F2081-B72A-4C60-9B65-D058F3A9EE85}" type="presOf" srcId="{B90BBEEF-5996-480F-BE2E-BE8EE05EF1B0}" destId="{E8A2C2B0-8CF1-4606-954F-625EB993E688}" srcOrd="0" destOrd="0" presId="urn:microsoft.com/office/officeart/2009/3/layout/HorizontalOrganizationChart"/>
    <dgm:cxn modelId="{8B3875F9-531E-4C98-8402-C381645BEC21}" srcId="{BB93CB96-4206-4552-BF0D-0D3B713CD8F7}" destId="{FDE260C8-CA42-4E05-889C-3038486EEC29}" srcOrd="1" destOrd="0" parTransId="{A235A99C-B0AE-4413-996C-15629CA9920C}" sibTransId="{ADF39228-A659-4788-A6F8-80C6764AA5F7}"/>
    <dgm:cxn modelId="{4ACDD9AC-891C-4EDB-B666-69E9E47B37A0}" type="presOf" srcId="{24CE5F73-1AA9-43EA-AF74-3A5F97512E6F}" destId="{D4C4E258-521E-4C16-8449-0CD15430E367}" srcOrd="0" destOrd="0" presId="urn:microsoft.com/office/officeart/2009/3/layout/HorizontalOrganizationChart"/>
    <dgm:cxn modelId="{0650D898-133D-4B90-82D6-CCE296ECD94B}" type="presOf" srcId="{46C5EF41-87DD-48E3-8B63-85FE78FD3535}" destId="{B562C6BE-24B8-4026-BD31-037AB52F978A}" srcOrd="0" destOrd="0" presId="urn:microsoft.com/office/officeart/2009/3/layout/HorizontalOrganizationChart"/>
    <dgm:cxn modelId="{667CA240-7DAD-4DE6-9A80-BF2EDEC9467D}" type="presOf" srcId="{2C3175C5-3603-4A71-BC54-56C313C828FC}" destId="{E3D25414-692F-492C-9DAD-A38CC704F4C9}" srcOrd="0" destOrd="0" presId="urn:microsoft.com/office/officeart/2009/3/layout/HorizontalOrganizationChart"/>
    <dgm:cxn modelId="{C9F99260-103A-47DD-BE74-A2C13DD03E9F}" srcId="{FDE260C8-CA42-4E05-889C-3038486EEC29}" destId="{45004CB4-EE1D-4DA4-8834-75F2CA589ED3}" srcOrd="1" destOrd="0" parTransId="{A4E80EFB-0309-4150-B0F4-F434BFBCC041}" sibTransId="{60030839-A478-408B-A9D9-C185901F2F64}"/>
    <dgm:cxn modelId="{D89EF2BD-22D8-4257-8F6A-D0E5B7B53305}" type="presOf" srcId="{E04631AD-3DA4-485A-8579-7124468619AC}" destId="{3763E334-6326-4826-B08B-245403FD9AF1}" srcOrd="1" destOrd="0" presId="urn:microsoft.com/office/officeart/2009/3/layout/HorizontalOrganizationChart"/>
    <dgm:cxn modelId="{A01A8347-05C4-4330-BF42-7A229DEB6E01}" type="presOf" srcId="{682312FF-C1BB-4848-8DEE-CD4B1DE0070E}" destId="{ECC4B875-B300-4814-B655-1AB7E94B4457}" srcOrd="0" destOrd="0" presId="urn:microsoft.com/office/officeart/2009/3/layout/HorizontalOrganizationChart"/>
    <dgm:cxn modelId="{389E81CB-B109-47FD-8D32-AA03954B9936}" type="presOf" srcId="{45004CB4-EE1D-4DA4-8834-75F2CA589ED3}" destId="{520B4FD5-F29A-4C86-A272-89A0E95816FF}" srcOrd="0" destOrd="0" presId="urn:microsoft.com/office/officeart/2009/3/layout/HorizontalOrganizationChart"/>
    <dgm:cxn modelId="{9948E9B4-FF33-478E-9EA1-2B6E64B10D1C}" type="presParOf" srcId="{59D2E708-696C-4762-8937-9C9F44FDCC07}" destId="{A907E1EE-3547-44BB-B28A-CBFC1F76E34D}" srcOrd="0" destOrd="0" presId="urn:microsoft.com/office/officeart/2009/3/layout/HorizontalOrganizationChart"/>
    <dgm:cxn modelId="{7068A723-4046-416B-AAF3-8E2E1C5F73CB}" type="presParOf" srcId="{A907E1EE-3547-44BB-B28A-CBFC1F76E34D}" destId="{FF99D91F-DF55-4758-8422-285945931157}" srcOrd="0" destOrd="0" presId="urn:microsoft.com/office/officeart/2009/3/layout/HorizontalOrganizationChart"/>
    <dgm:cxn modelId="{83CA5910-3726-49D1-B297-CDDDFA1C60F6}" type="presParOf" srcId="{FF99D91F-DF55-4758-8422-285945931157}" destId="{E6DFB319-2CA4-4C6F-9002-98F452BCFBBA}" srcOrd="0" destOrd="0" presId="urn:microsoft.com/office/officeart/2009/3/layout/HorizontalOrganizationChart"/>
    <dgm:cxn modelId="{822EFDCE-F8A0-4FA6-A2E0-AD13C7F7EB02}" type="presParOf" srcId="{FF99D91F-DF55-4758-8422-285945931157}" destId="{3272DE35-F01D-41EE-ABD3-38B9BF315143}" srcOrd="1" destOrd="0" presId="urn:microsoft.com/office/officeart/2009/3/layout/HorizontalOrganizationChart"/>
    <dgm:cxn modelId="{D883EFB2-D39A-4B2A-9BE1-524884ED416B}" type="presParOf" srcId="{A907E1EE-3547-44BB-B28A-CBFC1F76E34D}" destId="{8B8A54D5-FC77-49A9-8F7D-724BC3D90F97}" srcOrd="1" destOrd="0" presId="urn:microsoft.com/office/officeart/2009/3/layout/HorizontalOrganizationChart"/>
    <dgm:cxn modelId="{D9B6F8C5-04B2-44A2-97C9-CEC206AD84D0}" type="presParOf" srcId="{8B8A54D5-FC77-49A9-8F7D-724BC3D90F97}" destId="{BA0A6AA1-9D24-47FA-B168-45BB80B4CED9}" srcOrd="0" destOrd="0" presId="urn:microsoft.com/office/officeart/2009/3/layout/HorizontalOrganizationChart"/>
    <dgm:cxn modelId="{9EA3288D-A582-40A5-9852-0B0D57EB961A}" type="presParOf" srcId="{8B8A54D5-FC77-49A9-8F7D-724BC3D90F97}" destId="{55999DE1-9FB0-405F-AD5F-59691F5184D9}" srcOrd="1" destOrd="0" presId="urn:microsoft.com/office/officeart/2009/3/layout/HorizontalOrganizationChart"/>
    <dgm:cxn modelId="{C23332CA-7845-42DE-9CF7-45396B205AD3}" type="presParOf" srcId="{55999DE1-9FB0-405F-AD5F-59691F5184D9}" destId="{9FA5C9C2-DD60-4226-ABAD-3A4792856CD3}" srcOrd="0" destOrd="0" presId="urn:microsoft.com/office/officeart/2009/3/layout/HorizontalOrganizationChart"/>
    <dgm:cxn modelId="{F4FD64E5-115F-45F0-98E1-F0BCF0DD8528}" type="presParOf" srcId="{9FA5C9C2-DD60-4226-ABAD-3A4792856CD3}" destId="{E892EA40-07C2-40CF-82AC-34F7B46C2305}" srcOrd="0" destOrd="0" presId="urn:microsoft.com/office/officeart/2009/3/layout/HorizontalOrganizationChart"/>
    <dgm:cxn modelId="{68ACB238-ECF3-4E0A-853A-456C2DEE27B8}" type="presParOf" srcId="{9FA5C9C2-DD60-4226-ABAD-3A4792856CD3}" destId="{867182AF-C65F-4395-910E-E195184C433F}" srcOrd="1" destOrd="0" presId="urn:microsoft.com/office/officeart/2009/3/layout/HorizontalOrganizationChart"/>
    <dgm:cxn modelId="{72F4045A-7FC2-428B-B499-24FAAD2D0392}" type="presParOf" srcId="{55999DE1-9FB0-405F-AD5F-59691F5184D9}" destId="{F06392B4-DFBC-4A8B-8CA5-F7B2778CE0AD}" srcOrd="1" destOrd="0" presId="urn:microsoft.com/office/officeart/2009/3/layout/HorizontalOrganizationChart"/>
    <dgm:cxn modelId="{2D070921-A624-4DAF-A169-62E905E05CF8}" type="presParOf" srcId="{F06392B4-DFBC-4A8B-8CA5-F7B2778CE0AD}" destId="{4D5AF9C3-7648-4B61-BAA4-09DC75A165F6}" srcOrd="0" destOrd="0" presId="urn:microsoft.com/office/officeart/2009/3/layout/HorizontalOrganizationChart"/>
    <dgm:cxn modelId="{A2F765D5-43C2-41B0-B9B5-C69D54A76FC6}" type="presParOf" srcId="{F06392B4-DFBC-4A8B-8CA5-F7B2778CE0AD}" destId="{BE23B5F5-547F-4A43-905A-B8B425BFF4E5}" srcOrd="1" destOrd="0" presId="urn:microsoft.com/office/officeart/2009/3/layout/HorizontalOrganizationChart"/>
    <dgm:cxn modelId="{9CC11B05-1499-4F1D-B0DB-A7E9DCFB36CB}" type="presParOf" srcId="{BE23B5F5-547F-4A43-905A-B8B425BFF4E5}" destId="{6DECFB8B-126D-4F07-A67C-E210F0B84849}" srcOrd="0" destOrd="0" presId="urn:microsoft.com/office/officeart/2009/3/layout/HorizontalOrganizationChart"/>
    <dgm:cxn modelId="{A6D5A989-79A7-4306-9464-60930F9E0564}" type="presParOf" srcId="{6DECFB8B-126D-4F07-A67C-E210F0B84849}" destId="{87539AC0-4686-484C-BA67-A6118A82AFF1}" srcOrd="0" destOrd="0" presId="urn:microsoft.com/office/officeart/2009/3/layout/HorizontalOrganizationChart"/>
    <dgm:cxn modelId="{C0F38A66-5747-494E-ABFC-2736FBFB8BCF}" type="presParOf" srcId="{6DECFB8B-126D-4F07-A67C-E210F0B84849}" destId="{0BE46816-A88B-45E2-B9EB-F3C735D98583}" srcOrd="1" destOrd="0" presId="urn:microsoft.com/office/officeart/2009/3/layout/HorizontalOrganizationChart"/>
    <dgm:cxn modelId="{F2F2172E-2CD9-4830-B7E5-090493E92514}" type="presParOf" srcId="{BE23B5F5-547F-4A43-905A-B8B425BFF4E5}" destId="{D2DB1B5F-ED8E-44ED-BA58-46AC030A5EC9}" srcOrd="1" destOrd="0" presId="urn:microsoft.com/office/officeart/2009/3/layout/HorizontalOrganizationChart"/>
    <dgm:cxn modelId="{D04D77CE-52F6-4571-A797-5B53D538F460}" type="presParOf" srcId="{BE23B5F5-547F-4A43-905A-B8B425BFF4E5}" destId="{A78DC27C-CADF-47E4-8A04-D9A1587731BA}" srcOrd="2" destOrd="0" presId="urn:microsoft.com/office/officeart/2009/3/layout/HorizontalOrganizationChart"/>
    <dgm:cxn modelId="{4B8001C3-9E6C-49D5-A0B2-246286B241F0}" type="presParOf" srcId="{55999DE1-9FB0-405F-AD5F-59691F5184D9}" destId="{7A213F9E-D3FD-4259-900C-E51D68644DD8}" srcOrd="2" destOrd="0" presId="urn:microsoft.com/office/officeart/2009/3/layout/HorizontalOrganizationChart"/>
    <dgm:cxn modelId="{95D0A431-5B25-4BD3-823B-564F2C2ED181}" type="presParOf" srcId="{8B8A54D5-FC77-49A9-8F7D-724BC3D90F97}" destId="{53E8CE2E-09E5-4412-A8A8-69B7C9D00D10}" srcOrd="2" destOrd="0" presId="urn:microsoft.com/office/officeart/2009/3/layout/HorizontalOrganizationChart"/>
    <dgm:cxn modelId="{3FDE5570-33E0-48E1-9FCF-694895DB8F5C}" type="presParOf" srcId="{8B8A54D5-FC77-49A9-8F7D-724BC3D90F97}" destId="{1F3AB51F-5E32-475D-A5D0-1EC480BC0F55}" srcOrd="3" destOrd="0" presId="urn:microsoft.com/office/officeart/2009/3/layout/HorizontalOrganizationChart"/>
    <dgm:cxn modelId="{221EF020-EC3F-4A18-B60D-29D91DED4F1A}" type="presParOf" srcId="{1F3AB51F-5E32-475D-A5D0-1EC480BC0F55}" destId="{856B06BA-707E-423A-BDC0-228770DEEBF8}" srcOrd="0" destOrd="0" presId="urn:microsoft.com/office/officeart/2009/3/layout/HorizontalOrganizationChart"/>
    <dgm:cxn modelId="{0E012448-674D-4679-A49C-A1B4809BA7D3}" type="presParOf" srcId="{856B06BA-707E-423A-BDC0-228770DEEBF8}" destId="{BBFC8179-B799-49C6-A973-BF53C50F0E2D}" srcOrd="0" destOrd="0" presId="urn:microsoft.com/office/officeart/2009/3/layout/HorizontalOrganizationChart"/>
    <dgm:cxn modelId="{C1B645E3-06DA-4913-B40F-8142F7E96BCD}" type="presParOf" srcId="{856B06BA-707E-423A-BDC0-228770DEEBF8}" destId="{48C8B7F4-485B-4172-A524-538A12FD5B5D}" srcOrd="1" destOrd="0" presId="urn:microsoft.com/office/officeart/2009/3/layout/HorizontalOrganizationChart"/>
    <dgm:cxn modelId="{70901974-0DBB-45C3-88E9-1D8CF0AF44EB}" type="presParOf" srcId="{1F3AB51F-5E32-475D-A5D0-1EC480BC0F55}" destId="{148A724B-9AA4-42AB-8D8F-665998E7B5C5}" srcOrd="1" destOrd="0" presId="urn:microsoft.com/office/officeart/2009/3/layout/HorizontalOrganizationChart"/>
    <dgm:cxn modelId="{121D1AE3-6F92-4DED-8282-92D717E0A594}" type="presParOf" srcId="{148A724B-9AA4-42AB-8D8F-665998E7B5C5}" destId="{C1EF7972-F135-4D75-A581-536BE3997454}" srcOrd="0" destOrd="0" presId="urn:microsoft.com/office/officeart/2009/3/layout/HorizontalOrganizationChart"/>
    <dgm:cxn modelId="{0B3EA2C5-437F-417B-B579-02CFB935876A}" type="presParOf" srcId="{148A724B-9AA4-42AB-8D8F-665998E7B5C5}" destId="{84CAC531-86E6-41FE-B8CF-08DC45FC52A4}" srcOrd="1" destOrd="0" presId="urn:microsoft.com/office/officeart/2009/3/layout/HorizontalOrganizationChart"/>
    <dgm:cxn modelId="{FE5BA57A-28E9-4067-A453-DD8530254E76}" type="presParOf" srcId="{84CAC531-86E6-41FE-B8CF-08DC45FC52A4}" destId="{9787F7B3-0CB2-4BC3-B7A9-409BFFCC7361}" srcOrd="0" destOrd="0" presId="urn:microsoft.com/office/officeart/2009/3/layout/HorizontalOrganizationChart"/>
    <dgm:cxn modelId="{2212EA7F-9087-44F4-8EB9-50DC97418E59}" type="presParOf" srcId="{9787F7B3-0CB2-4BC3-B7A9-409BFFCC7361}" destId="{9BB22E56-8886-46BB-ABB7-82A571081C4F}" srcOrd="0" destOrd="0" presId="urn:microsoft.com/office/officeart/2009/3/layout/HorizontalOrganizationChart"/>
    <dgm:cxn modelId="{9644E14E-7931-425E-ABD1-91CE2A08D698}" type="presParOf" srcId="{9787F7B3-0CB2-4BC3-B7A9-409BFFCC7361}" destId="{7EE08311-E024-4AB2-9F71-A7399E4848E5}" srcOrd="1" destOrd="0" presId="urn:microsoft.com/office/officeart/2009/3/layout/HorizontalOrganizationChart"/>
    <dgm:cxn modelId="{3854DD93-4669-45FB-AC96-1318A092248F}" type="presParOf" srcId="{84CAC531-86E6-41FE-B8CF-08DC45FC52A4}" destId="{9D13277F-9604-4703-9C42-CE52D3B6658E}" srcOrd="1" destOrd="0" presId="urn:microsoft.com/office/officeart/2009/3/layout/HorizontalOrganizationChart"/>
    <dgm:cxn modelId="{CC717287-BCB1-4225-8C25-7A92515A0494}" type="presParOf" srcId="{84CAC531-86E6-41FE-B8CF-08DC45FC52A4}" destId="{0EE3F7AF-C343-4834-B50D-AFE02D6E9695}" srcOrd="2" destOrd="0" presId="urn:microsoft.com/office/officeart/2009/3/layout/HorizontalOrganizationChart"/>
    <dgm:cxn modelId="{09165F12-27FE-43B5-A736-A30920E08794}" type="presParOf" srcId="{148A724B-9AA4-42AB-8D8F-665998E7B5C5}" destId="{7C426998-0DDC-406D-84F9-BEE322EF7E4A}" srcOrd="2" destOrd="0" presId="urn:microsoft.com/office/officeart/2009/3/layout/HorizontalOrganizationChart"/>
    <dgm:cxn modelId="{EA8BEDEA-3294-4282-A4C7-945D494D7386}" type="presParOf" srcId="{148A724B-9AA4-42AB-8D8F-665998E7B5C5}" destId="{1A94D14F-94CA-4309-9D55-8053AE02C9EF}" srcOrd="3" destOrd="0" presId="urn:microsoft.com/office/officeart/2009/3/layout/HorizontalOrganizationChart"/>
    <dgm:cxn modelId="{F2AB7A0F-129D-4142-813F-659BE30E8A07}" type="presParOf" srcId="{1A94D14F-94CA-4309-9D55-8053AE02C9EF}" destId="{14E06C12-ACA5-4160-81FC-E215070BA0B4}" srcOrd="0" destOrd="0" presId="urn:microsoft.com/office/officeart/2009/3/layout/HorizontalOrganizationChart"/>
    <dgm:cxn modelId="{0ABD72DD-119C-477B-AAF5-351808795C6F}" type="presParOf" srcId="{14E06C12-ACA5-4160-81FC-E215070BA0B4}" destId="{520B4FD5-F29A-4C86-A272-89A0E95816FF}" srcOrd="0" destOrd="0" presId="urn:microsoft.com/office/officeart/2009/3/layout/HorizontalOrganizationChart"/>
    <dgm:cxn modelId="{8C1C2E55-A8F7-4F70-A8A2-536A5AA9F6B9}" type="presParOf" srcId="{14E06C12-ACA5-4160-81FC-E215070BA0B4}" destId="{2AD54BCD-668A-40CA-9F5E-9BFF5F9AD741}" srcOrd="1" destOrd="0" presId="urn:microsoft.com/office/officeart/2009/3/layout/HorizontalOrganizationChart"/>
    <dgm:cxn modelId="{FC98A997-3A47-4C6C-8B65-47DEC00510E4}" type="presParOf" srcId="{1A94D14F-94CA-4309-9D55-8053AE02C9EF}" destId="{26F0890F-77E6-4B2A-A3E6-43CE7DE3CAF8}" srcOrd="1" destOrd="0" presId="urn:microsoft.com/office/officeart/2009/3/layout/HorizontalOrganizationChart"/>
    <dgm:cxn modelId="{F575FBC2-13F7-4001-92C8-BDE8AC3D2A20}" type="presParOf" srcId="{1A94D14F-94CA-4309-9D55-8053AE02C9EF}" destId="{9D81E242-9F2F-44FD-8DB9-5E3FAA77829B}" srcOrd="2" destOrd="0" presId="urn:microsoft.com/office/officeart/2009/3/layout/HorizontalOrganizationChart"/>
    <dgm:cxn modelId="{BE7A6843-C999-441D-AB64-CCB4BD2AFD00}" type="presParOf" srcId="{148A724B-9AA4-42AB-8D8F-665998E7B5C5}" destId="{B562C6BE-24B8-4026-BD31-037AB52F978A}" srcOrd="4" destOrd="0" presId="urn:microsoft.com/office/officeart/2009/3/layout/HorizontalOrganizationChart"/>
    <dgm:cxn modelId="{6F9B17E9-38B2-4F08-84C0-56078503B0FB}" type="presParOf" srcId="{148A724B-9AA4-42AB-8D8F-665998E7B5C5}" destId="{1509563E-4538-4C23-A4FC-55398624F9B8}" srcOrd="5" destOrd="0" presId="urn:microsoft.com/office/officeart/2009/3/layout/HorizontalOrganizationChart"/>
    <dgm:cxn modelId="{FB6804B8-E145-4631-8189-E5374755DA42}" type="presParOf" srcId="{1509563E-4538-4C23-A4FC-55398624F9B8}" destId="{16228A2D-A0EC-44C4-AEF3-4FD6F37C2C84}" srcOrd="0" destOrd="0" presId="urn:microsoft.com/office/officeart/2009/3/layout/HorizontalOrganizationChart"/>
    <dgm:cxn modelId="{6F20336D-352C-4C91-B5E8-CE436B523CD7}" type="presParOf" srcId="{16228A2D-A0EC-44C4-AEF3-4FD6F37C2C84}" destId="{081C57B7-4A08-4870-BB02-286ADE5AE09C}" srcOrd="0" destOrd="0" presId="urn:microsoft.com/office/officeart/2009/3/layout/HorizontalOrganizationChart"/>
    <dgm:cxn modelId="{95AB390A-CBB1-4102-81D7-6B6A42D34581}" type="presParOf" srcId="{16228A2D-A0EC-44C4-AEF3-4FD6F37C2C84}" destId="{4D08085A-C2DA-4CF2-AE95-A034CB747582}" srcOrd="1" destOrd="0" presId="urn:microsoft.com/office/officeart/2009/3/layout/HorizontalOrganizationChart"/>
    <dgm:cxn modelId="{0359B81B-AD49-40FF-93B4-68D7B325D7ED}" type="presParOf" srcId="{1509563E-4538-4C23-A4FC-55398624F9B8}" destId="{0665E94A-FCEE-4E94-8F02-6847EB40D83E}" srcOrd="1" destOrd="0" presId="urn:microsoft.com/office/officeart/2009/3/layout/HorizontalOrganizationChart"/>
    <dgm:cxn modelId="{361F65F8-1F1C-404D-A95F-2CE5BB45804D}" type="presParOf" srcId="{1509563E-4538-4C23-A4FC-55398624F9B8}" destId="{40BD1A0E-519C-4FEB-B2FC-7D18A96054B4}" srcOrd="2" destOrd="0" presId="urn:microsoft.com/office/officeart/2009/3/layout/HorizontalOrganizationChart"/>
    <dgm:cxn modelId="{9CCD0AC7-091E-457F-94DA-94931F2CABCE}" type="presParOf" srcId="{1F3AB51F-5E32-475D-A5D0-1EC480BC0F55}" destId="{EFB17504-2D0A-4C67-BDD6-F4DF71AF5539}" srcOrd="2" destOrd="0" presId="urn:microsoft.com/office/officeart/2009/3/layout/HorizontalOrganizationChart"/>
    <dgm:cxn modelId="{46238E78-A7CA-4607-A66E-34262437059C}" type="presParOf" srcId="{8B8A54D5-FC77-49A9-8F7D-724BC3D90F97}" destId="{B65303AA-F9CF-477C-88A3-303E98038326}" srcOrd="4" destOrd="0" presId="urn:microsoft.com/office/officeart/2009/3/layout/HorizontalOrganizationChart"/>
    <dgm:cxn modelId="{E43E5CED-8320-4040-BF1E-52CF7A8E112F}" type="presParOf" srcId="{8B8A54D5-FC77-49A9-8F7D-724BC3D90F97}" destId="{7580BEC8-8466-4AC9-A1BE-84E553C15287}" srcOrd="5" destOrd="0" presId="urn:microsoft.com/office/officeart/2009/3/layout/HorizontalOrganizationChart"/>
    <dgm:cxn modelId="{028E6942-90A3-4E96-A413-75E20F1B6D6E}" type="presParOf" srcId="{7580BEC8-8466-4AC9-A1BE-84E553C15287}" destId="{66EF4DF3-81A4-4EC1-9B40-655C3BAB65F4}" srcOrd="0" destOrd="0" presId="urn:microsoft.com/office/officeart/2009/3/layout/HorizontalOrganizationChart"/>
    <dgm:cxn modelId="{40990F29-6ADA-4061-9938-261F53A12DA2}" type="presParOf" srcId="{66EF4DF3-81A4-4EC1-9B40-655C3BAB65F4}" destId="{288490DE-8C32-4716-8E21-405EEF58674B}" srcOrd="0" destOrd="0" presId="urn:microsoft.com/office/officeart/2009/3/layout/HorizontalOrganizationChart"/>
    <dgm:cxn modelId="{A364C073-87F7-452B-AF51-85CF60D93EC2}" type="presParOf" srcId="{66EF4DF3-81A4-4EC1-9B40-655C3BAB65F4}" destId="{B7B50680-7CD2-4C3C-AE3E-23C25325CD3B}" srcOrd="1" destOrd="0" presId="urn:microsoft.com/office/officeart/2009/3/layout/HorizontalOrganizationChart"/>
    <dgm:cxn modelId="{05BA26E9-EFDC-4AE6-B278-FF5606D823AE}" type="presParOf" srcId="{7580BEC8-8466-4AC9-A1BE-84E553C15287}" destId="{82FDCAAF-9AE4-47E0-AC11-D9DE362C2AA6}" srcOrd="1" destOrd="0" presId="urn:microsoft.com/office/officeart/2009/3/layout/HorizontalOrganizationChart"/>
    <dgm:cxn modelId="{DA81B7F5-91E7-41B6-BEC3-0E50B728E55E}" type="presParOf" srcId="{82FDCAAF-9AE4-47E0-AC11-D9DE362C2AA6}" destId="{CE441680-3CC2-403D-8046-A5F500B53FEC}" srcOrd="0" destOrd="0" presId="urn:microsoft.com/office/officeart/2009/3/layout/HorizontalOrganizationChart"/>
    <dgm:cxn modelId="{20342AF6-A159-4BCF-B43E-F163AC2663D9}" type="presParOf" srcId="{82FDCAAF-9AE4-47E0-AC11-D9DE362C2AA6}" destId="{079699E3-FAD8-49BF-B78F-024E7AD3D51A}" srcOrd="1" destOrd="0" presId="urn:microsoft.com/office/officeart/2009/3/layout/HorizontalOrganizationChart"/>
    <dgm:cxn modelId="{45CAEF32-A20C-4964-B4C1-EAE98FAAA8C6}" type="presParOf" srcId="{079699E3-FAD8-49BF-B78F-024E7AD3D51A}" destId="{E8E11B34-DF70-4DE3-89AD-722D4979F106}" srcOrd="0" destOrd="0" presId="urn:microsoft.com/office/officeart/2009/3/layout/HorizontalOrganizationChart"/>
    <dgm:cxn modelId="{703929AA-C435-4DE1-9EF3-21C0C6E3D5B3}" type="presParOf" srcId="{E8E11B34-DF70-4DE3-89AD-722D4979F106}" destId="{3F2C3A94-256D-4306-9676-D26E94A0B0CD}" srcOrd="0" destOrd="0" presId="urn:microsoft.com/office/officeart/2009/3/layout/HorizontalOrganizationChart"/>
    <dgm:cxn modelId="{D70B0362-4433-4296-B09A-78E076DFE901}" type="presParOf" srcId="{E8E11B34-DF70-4DE3-89AD-722D4979F106}" destId="{696F30C4-27E2-4D18-87AB-BE8DE45C263E}" srcOrd="1" destOrd="0" presId="urn:microsoft.com/office/officeart/2009/3/layout/HorizontalOrganizationChart"/>
    <dgm:cxn modelId="{DA03E5FB-63AD-42A0-A464-03F55A659E67}" type="presParOf" srcId="{079699E3-FAD8-49BF-B78F-024E7AD3D51A}" destId="{4E56AF94-33FB-48F8-96AB-903CFBB6F551}" srcOrd="1" destOrd="0" presId="urn:microsoft.com/office/officeart/2009/3/layout/HorizontalOrganizationChart"/>
    <dgm:cxn modelId="{A1986310-EAC4-452B-8584-666710135A7D}" type="presParOf" srcId="{079699E3-FAD8-49BF-B78F-024E7AD3D51A}" destId="{1BD3ADEA-D4C3-442F-9117-A80E5F7BB92A}" srcOrd="2" destOrd="0" presId="urn:microsoft.com/office/officeart/2009/3/layout/HorizontalOrganizationChart"/>
    <dgm:cxn modelId="{963B5873-3805-49D2-A35A-6D4CDD63F64C}" type="presParOf" srcId="{82FDCAAF-9AE4-47E0-AC11-D9DE362C2AA6}" destId="{E3D25414-692F-492C-9DAD-A38CC704F4C9}" srcOrd="2" destOrd="0" presId="urn:microsoft.com/office/officeart/2009/3/layout/HorizontalOrganizationChart"/>
    <dgm:cxn modelId="{8F1022A0-1F68-4789-93BC-CC804512EBE3}" type="presParOf" srcId="{82FDCAAF-9AE4-47E0-AC11-D9DE362C2AA6}" destId="{F4EFF29E-675D-4A23-8F1D-E7F68F9E17E4}" srcOrd="3" destOrd="0" presId="urn:microsoft.com/office/officeart/2009/3/layout/HorizontalOrganizationChart"/>
    <dgm:cxn modelId="{0DC155C9-65CC-42BD-AAB2-0A71A054AFA7}" type="presParOf" srcId="{F4EFF29E-675D-4A23-8F1D-E7F68F9E17E4}" destId="{2C8BF176-F68E-451E-B96C-A5194B0A878A}" srcOrd="0" destOrd="0" presId="urn:microsoft.com/office/officeart/2009/3/layout/HorizontalOrganizationChart"/>
    <dgm:cxn modelId="{8E38695D-4E8A-47E8-9972-B60DFB177536}" type="presParOf" srcId="{2C8BF176-F68E-451E-B96C-A5194B0A878A}" destId="{2AC70B0F-50B9-4BF0-8DC8-ED81927BC58E}" srcOrd="0" destOrd="0" presId="urn:microsoft.com/office/officeart/2009/3/layout/HorizontalOrganizationChart"/>
    <dgm:cxn modelId="{FAC2031A-5D38-4D92-ABD4-508BF8A20D9A}" type="presParOf" srcId="{2C8BF176-F68E-451E-B96C-A5194B0A878A}" destId="{9A58E844-0A88-4781-BF77-79D07F5794F1}" srcOrd="1" destOrd="0" presId="urn:microsoft.com/office/officeart/2009/3/layout/HorizontalOrganizationChart"/>
    <dgm:cxn modelId="{19D256B5-B339-48B0-B7E5-BF67C0344224}" type="presParOf" srcId="{F4EFF29E-675D-4A23-8F1D-E7F68F9E17E4}" destId="{61B2D342-F249-45DE-94F2-A6DA303422E4}" srcOrd="1" destOrd="0" presId="urn:microsoft.com/office/officeart/2009/3/layout/HorizontalOrganizationChart"/>
    <dgm:cxn modelId="{B503A0E8-4BD4-42AA-BA0C-8D25366000DC}" type="presParOf" srcId="{F4EFF29E-675D-4A23-8F1D-E7F68F9E17E4}" destId="{55D8EC0A-C930-40C4-8CE9-FB12C8F9377E}" srcOrd="2" destOrd="0" presId="urn:microsoft.com/office/officeart/2009/3/layout/HorizontalOrganizationChart"/>
    <dgm:cxn modelId="{1162165D-C355-4C5B-81B6-58BFBAB25208}" type="presParOf" srcId="{7580BEC8-8466-4AC9-A1BE-84E553C15287}" destId="{D6460393-5D54-42FA-884C-9BE22775F2C4}" srcOrd="2" destOrd="0" presId="urn:microsoft.com/office/officeart/2009/3/layout/HorizontalOrganizationChart"/>
    <dgm:cxn modelId="{978C4395-685C-405D-8C64-FD8796AFB26D}" type="presParOf" srcId="{8B8A54D5-FC77-49A9-8F7D-724BC3D90F97}" destId="{131FF5E8-2883-4A33-B92E-7C532E2DFC9B}" srcOrd="6" destOrd="0" presId="urn:microsoft.com/office/officeart/2009/3/layout/HorizontalOrganizationChart"/>
    <dgm:cxn modelId="{47A3DC7A-BAB4-4CDA-AFD8-C15460A141F7}" type="presParOf" srcId="{8B8A54D5-FC77-49A9-8F7D-724BC3D90F97}" destId="{30DBA2A3-E6F1-49B8-82F9-3B159269DDF4}" srcOrd="7" destOrd="0" presId="urn:microsoft.com/office/officeart/2009/3/layout/HorizontalOrganizationChart"/>
    <dgm:cxn modelId="{2B4FBC7D-CE0D-4B2F-AFE9-D90AFC55FF96}" type="presParOf" srcId="{30DBA2A3-E6F1-49B8-82F9-3B159269DDF4}" destId="{100CE5C0-E8ED-40D1-8E16-4535C6121EB2}" srcOrd="0" destOrd="0" presId="urn:microsoft.com/office/officeart/2009/3/layout/HorizontalOrganizationChart"/>
    <dgm:cxn modelId="{AE4AB4EB-3452-4967-82B6-6AAEC78DC551}" type="presParOf" srcId="{100CE5C0-E8ED-40D1-8E16-4535C6121EB2}" destId="{CBDB2FCA-0469-4988-8038-08FA27012967}" srcOrd="0" destOrd="0" presId="urn:microsoft.com/office/officeart/2009/3/layout/HorizontalOrganizationChart"/>
    <dgm:cxn modelId="{6BBF119A-5EF3-4F32-806E-459985982C3B}" type="presParOf" srcId="{100CE5C0-E8ED-40D1-8E16-4535C6121EB2}" destId="{3763E334-6326-4826-B08B-245403FD9AF1}" srcOrd="1" destOrd="0" presId="urn:microsoft.com/office/officeart/2009/3/layout/HorizontalOrganizationChart"/>
    <dgm:cxn modelId="{8413B677-A198-4678-BCBC-2901F33332A2}" type="presParOf" srcId="{30DBA2A3-E6F1-49B8-82F9-3B159269DDF4}" destId="{7679F22C-7F36-45A2-B421-D4A7919D03FB}" srcOrd="1" destOrd="0" presId="urn:microsoft.com/office/officeart/2009/3/layout/HorizontalOrganizationChart"/>
    <dgm:cxn modelId="{F05D111D-C5B9-4524-872A-22784C1A1B90}" type="presParOf" srcId="{7679F22C-7F36-45A2-B421-D4A7919D03FB}" destId="{ECC4B875-B300-4814-B655-1AB7E94B4457}" srcOrd="0" destOrd="0" presId="urn:microsoft.com/office/officeart/2009/3/layout/HorizontalOrganizationChart"/>
    <dgm:cxn modelId="{8F007266-EB55-4342-95EC-AE36FD2C7CB9}" type="presParOf" srcId="{7679F22C-7F36-45A2-B421-D4A7919D03FB}" destId="{8467BB82-13EC-4C50-9663-FF1F3B2BCB1D}" srcOrd="1" destOrd="0" presId="urn:microsoft.com/office/officeart/2009/3/layout/HorizontalOrganizationChart"/>
    <dgm:cxn modelId="{6DDAB54E-5735-4D33-8122-FC7E62B5F416}" type="presParOf" srcId="{8467BB82-13EC-4C50-9663-FF1F3B2BCB1D}" destId="{DA5C8995-130F-4252-A471-030BECAEA7AA}" srcOrd="0" destOrd="0" presId="urn:microsoft.com/office/officeart/2009/3/layout/HorizontalOrganizationChart"/>
    <dgm:cxn modelId="{85275A48-8F98-46B3-9AEF-C4257253434C}" type="presParOf" srcId="{DA5C8995-130F-4252-A471-030BECAEA7AA}" destId="{E8A2C2B0-8CF1-4606-954F-625EB993E688}" srcOrd="0" destOrd="0" presId="urn:microsoft.com/office/officeart/2009/3/layout/HorizontalOrganizationChart"/>
    <dgm:cxn modelId="{0F00CA1F-32BD-49C1-9E34-254F5A24C117}" type="presParOf" srcId="{DA5C8995-130F-4252-A471-030BECAEA7AA}" destId="{84972972-A940-4FED-B9B5-2919EF4489B7}" srcOrd="1" destOrd="0" presId="urn:microsoft.com/office/officeart/2009/3/layout/HorizontalOrganizationChart"/>
    <dgm:cxn modelId="{4C067CC2-B786-40DF-961D-9BD95F0F7B0E}" type="presParOf" srcId="{8467BB82-13EC-4C50-9663-FF1F3B2BCB1D}" destId="{3D3595E7-80E8-4C63-9D2F-AFB35E0775FA}" srcOrd="1" destOrd="0" presId="urn:microsoft.com/office/officeart/2009/3/layout/HorizontalOrganizationChart"/>
    <dgm:cxn modelId="{072CFD22-93EF-4879-9697-DF9883197A1A}" type="presParOf" srcId="{8467BB82-13EC-4C50-9663-FF1F3B2BCB1D}" destId="{BEC64175-F3BF-4212-8F36-19D2F562396F}" srcOrd="2" destOrd="0" presId="urn:microsoft.com/office/officeart/2009/3/layout/HorizontalOrganizationChart"/>
    <dgm:cxn modelId="{334E9B88-CE1F-4A97-AF09-74AFD83BD74B}" type="presParOf" srcId="{30DBA2A3-E6F1-49B8-82F9-3B159269DDF4}" destId="{4098B86F-09C6-4F93-9023-81055B3837D9}" srcOrd="2" destOrd="0" presId="urn:microsoft.com/office/officeart/2009/3/layout/HorizontalOrganizationChart"/>
    <dgm:cxn modelId="{EBE00891-D7B0-4EF3-B1CF-EB2FB974F09B}" type="presParOf" srcId="{8B8A54D5-FC77-49A9-8F7D-724BC3D90F97}" destId="{2A560178-8168-4537-864C-1FCF74E8B20B}" srcOrd="8" destOrd="0" presId="urn:microsoft.com/office/officeart/2009/3/layout/HorizontalOrganizationChart"/>
    <dgm:cxn modelId="{9447B695-8A9B-4E55-88E6-9DF07BBBA562}" type="presParOf" srcId="{8B8A54D5-FC77-49A9-8F7D-724BC3D90F97}" destId="{BE371698-BFBD-498D-B20B-8662BDAEA484}" srcOrd="9" destOrd="0" presId="urn:microsoft.com/office/officeart/2009/3/layout/HorizontalOrganizationChart"/>
    <dgm:cxn modelId="{ADF87E43-31CB-49EA-ABAE-0F7A86F058B0}" type="presParOf" srcId="{BE371698-BFBD-498D-B20B-8662BDAEA484}" destId="{8FA16E78-8128-43E5-98A0-809CBA2FB059}" srcOrd="0" destOrd="0" presId="urn:microsoft.com/office/officeart/2009/3/layout/HorizontalOrganizationChart"/>
    <dgm:cxn modelId="{FC7EE4CA-4707-47F9-A2DD-D4089EE24098}" type="presParOf" srcId="{8FA16E78-8128-43E5-98A0-809CBA2FB059}" destId="{BDFC7381-97AD-4850-A43B-D33FCFD1249A}" srcOrd="0" destOrd="0" presId="urn:microsoft.com/office/officeart/2009/3/layout/HorizontalOrganizationChart"/>
    <dgm:cxn modelId="{021FCF8C-B0CB-4F75-B94C-BEE84F34B503}" type="presParOf" srcId="{8FA16E78-8128-43E5-98A0-809CBA2FB059}" destId="{D885FF8F-7A59-42B4-B9C5-1E80E0A596FA}" srcOrd="1" destOrd="0" presId="urn:microsoft.com/office/officeart/2009/3/layout/HorizontalOrganizationChart"/>
    <dgm:cxn modelId="{F2F65185-FFD3-4E7C-8FD5-7F78F41546B7}" type="presParOf" srcId="{BE371698-BFBD-498D-B20B-8662BDAEA484}" destId="{D582D79F-69EA-48A2-B10D-90914BBCE38D}" srcOrd="1" destOrd="0" presId="urn:microsoft.com/office/officeart/2009/3/layout/HorizontalOrganizationChart"/>
    <dgm:cxn modelId="{A6DEA8E7-FDA0-4F45-9BBE-D3F1EC569C5A}" type="presParOf" srcId="{D582D79F-69EA-48A2-B10D-90914BBCE38D}" destId="{3A90DE88-3C12-435A-BBFE-3849AF26EED5}" srcOrd="0" destOrd="0" presId="urn:microsoft.com/office/officeart/2009/3/layout/HorizontalOrganizationChart"/>
    <dgm:cxn modelId="{D01D389D-835C-4DF4-9C0D-89C3C80A3942}" type="presParOf" srcId="{D582D79F-69EA-48A2-B10D-90914BBCE38D}" destId="{4641B011-C686-4C62-B407-7D1EF94462FE}" srcOrd="1" destOrd="0" presId="urn:microsoft.com/office/officeart/2009/3/layout/HorizontalOrganizationChart"/>
    <dgm:cxn modelId="{93267521-3F8B-4511-AD2F-371DC6D62180}" type="presParOf" srcId="{4641B011-C686-4C62-B407-7D1EF94462FE}" destId="{78C04F43-6F27-47D2-ABD8-09DFE6D3360C}" srcOrd="0" destOrd="0" presId="urn:microsoft.com/office/officeart/2009/3/layout/HorizontalOrganizationChart"/>
    <dgm:cxn modelId="{B3DD3142-27D2-4941-9959-F79D84579545}" type="presParOf" srcId="{78C04F43-6F27-47D2-ABD8-09DFE6D3360C}" destId="{D4C4E258-521E-4C16-8449-0CD15430E367}" srcOrd="0" destOrd="0" presId="urn:microsoft.com/office/officeart/2009/3/layout/HorizontalOrganizationChart"/>
    <dgm:cxn modelId="{CD7DC1B7-498B-4883-A36C-D676C92ED711}" type="presParOf" srcId="{78C04F43-6F27-47D2-ABD8-09DFE6D3360C}" destId="{77FE0D7E-6DDF-4294-825C-FB8C9804289A}" srcOrd="1" destOrd="0" presId="urn:microsoft.com/office/officeart/2009/3/layout/HorizontalOrganizationChart"/>
    <dgm:cxn modelId="{DFA517B6-B392-42E2-9F2E-7325DB01C871}" type="presParOf" srcId="{4641B011-C686-4C62-B407-7D1EF94462FE}" destId="{3E489859-720C-4D97-A128-B4F8F03B3AE9}" srcOrd="1" destOrd="0" presId="urn:microsoft.com/office/officeart/2009/3/layout/HorizontalOrganizationChart"/>
    <dgm:cxn modelId="{CE539F11-73A3-4FB5-8393-37FABEAD3A06}" type="presParOf" srcId="{4641B011-C686-4C62-B407-7D1EF94462FE}" destId="{4CA8E7BD-81BF-42D9-AFBC-6563B4E6E9CC}" srcOrd="2" destOrd="0" presId="urn:microsoft.com/office/officeart/2009/3/layout/HorizontalOrganizationChart"/>
    <dgm:cxn modelId="{8F3D6E41-F642-4036-BC3E-753B3D77E25F}" type="presParOf" srcId="{BE371698-BFBD-498D-B20B-8662BDAEA484}" destId="{93061BDB-009C-4C52-A6A2-EA5A4F623193}" srcOrd="2" destOrd="0" presId="urn:microsoft.com/office/officeart/2009/3/layout/HorizontalOrganizationChart"/>
    <dgm:cxn modelId="{760F89B9-1CF7-440C-90EA-497C0F0E97BD}" type="presParOf" srcId="{A907E1EE-3547-44BB-B28A-CBFC1F76E34D}" destId="{41E92F1C-6CE9-4566-B3F7-15A66C0DB2AD}" srcOrd="2" destOrd="0" presId="urn:microsoft.com/office/officeart/2009/3/layout/HorizontalOrganizationChart"/>
  </dgm:cxnLst>
  <dgm:bg>
    <a:solidFill>
      <a:schemeClr val="bg1"/>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EA9232-4384-481D-81E3-D890C3981522}">
      <dsp:nvSpPr>
        <dsp:cNvPr id="0" name=""/>
        <dsp:cNvSpPr/>
      </dsp:nvSpPr>
      <dsp:spPr>
        <a:xfrm>
          <a:off x="2665934" y="3962357"/>
          <a:ext cx="287765" cy="1070405"/>
        </a:xfrm>
        <a:custGeom>
          <a:avLst/>
          <a:gdLst/>
          <a:ahLst/>
          <a:cxnLst/>
          <a:rect l="0" t="0" r="0" b="0"/>
          <a:pathLst>
            <a:path>
              <a:moveTo>
                <a:pt x="0" y="0"/>
              </a:moveTo>
              <a:lnTo>
                <a:pt x="48896" y="0"/>
              </a:lnTo>
              <a:lnTo>
                <a:pt x="48896" y="1070405"/>
              </a:lnTo>
              <a:lnTo>
                <a:pt x="287765" y="1070405"/>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B175BDE6-EE8C-4B92-89AD-4296D5337B78}">
      <dsp:nvSpPr>
        <dsp:cNvPr id="0" name=""/>
        <dsp:cNvSpPr/>
      </dsp:nvSpPr>
      <dsp:spPr>
        <a:xfrm>
          <a:off x="2665934" y="3962357"/>
          <a:ext cx="287765" cy="146781"/>
        </a:xfrm>
        <a:custGeom>
          <a:avLst/>
          <a:gdLst/>
          <a:ahLst/>
          <a:cxnLst/>
          <a:rect l="0" t="0" r="0" b="0"/>
          <a:pathLst>
            <a:path>
              <a:moveTo>
                <a:pt x="0" y="0"/>
              </a:moveTo>
              <a:lnTo>
                <a:pt x="48896" y="0"/>
              </a:lnTo>
              <a:lnTo>
                <a:pt x="48896" y="146781"/>
              </a:lnTo>
              <a:lnTo>
                <a:pt x="287765" y="146781"/>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B8110169-847A-4475-9DC3-51DD0D142F71}">
      <dsp:nvSpPr>
        <dsp:cNvPr id="0" name=""/>
        <dsp:cNvSpPr/>
      </dsp:nvSpPr>
      <dsp:spPr>
        <a:xfrm>
          <a:off x="4648906" y="3133757"/>
          <a:ext cx="351304" cy="509696"/>
        </a:xfrm>
        <a:custGeom>
          <a:avLst/>
          <a:gdLst/>
          <a:ahLst/>
          <a:cxnLst/>
          <a:rect l="0" t="0" r="0" b="0"/>
          <a:pathLst>
            <a:path>
              <a:moveTo>
                <a:pt x="0" y="0"/>
              </a:moveTo>
              <a:lnTo>
                <a:pt x="112435" y="0"/>
              </a:lnTo>
              <a:lnTo>
                <a:pt x="112435" y="509696"/>
              </a:lnTo>
              <a:lnTo>
                <a:pt x="351304" y="509696"/>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2C87D33A-B426-4619-9984-D64F1DC7CB8C}">
      <dsp:nvSpPr>
        <dsp:cNvPr id="0" name=""/>
        <dsp:cNvSpPr/>
      </dsp:nvSpPr>
      <dsp:spPr>
        <a:xfrm>
          <a:off x="4648906" y="2670232"/>
          <a:ext cx="351304" cy="463524"/>
        </a:xfrm>
        <a:custGeom>
          <a:avLst/>
          <a:gdLst/>
          <a:ahLst/>
          <a:cxnLst/>
          <a:rect l="0" t="0" r="0" b="0"/>
          <a:pathLst>
            <a:path>
              <a:moveTo>
                <a:pt x="0" y="463524"/>
              </a:moveTo>
              <a:lnTo>
                <a:pt x="112435" y="463524"/>
              </a:lnTo>
              <a:lnTo>
                <a:pt x="112435" y="0"/>
              </a:lnTo>
              <a:lnTo>
                <a:pt x="351304"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8AA6B1C6-4B1A-4435-9C92-12E75EBE6E98}">
      <dsp:nvSpPr>
        <dsp:cNvPr id="0" name=""/>
        <dsp:cNvSpPr/>
      </dsp:nvSpPr>
      <dsp:spPr>
        <a:xfrm>
          <a:off x="2665934" y="3133757"/>
          <a:ext cx="287765" cy="828599"/>
        </a:xfrm>
        <a:custGeom>
          <a:avLst/>
          <a:gdLst/>
          <a:ahLst/>
          <a:cxnLst/>
          <a:rect l="0" t="0" r="0" b="0"/>
          <a:pathLst>
            <a:path>
              <a:moveTo>
                <a:pt x="0" y="828599"/>
              </a:moveTo>
              <a:lnTo>
                <a:pt x="48896" y="828599"/>
              </a:lnTo>
              <a:lnTo>
                <a:pt x="48896" y="0"/>
              </a:lnTo>
              <a:lnTo>
                <a:pt x="287765"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D3ADB09C-C1CD-44FB-8030-3C032DCB3D37}">
      <dsp:nvSpPr>
        <dsp:cNvPr id="0" name=""/>
        <dsp:cNvSpPr/>
      </dsp:nvSpPr>
      <dsp:spPr>
        <a:xfrm>
          <a:off x="1107671" y="2424770"/>
          <a:ext cx="271570" cy="1537586"/>
        </a:xfrm>
        <a:custGeom>
          <a:avLst/>
          <a:gdLst/>
          <a:ahLst/>
          <a:cxnLst/>
          <a:rect l="0" t="0" r="0" b="0"/>
          <a:pathLst>
            <a:path>
              <a:moveTo>
                <a:pt x="0" y="0"/>
              </a:moveTo>
              <a:lnTo>
                <a:pt x="32701" y="0"/>
              </a:lnTo>
              <a:lnTo>
                <a:pt x="32701" y="1537586"/>
              </a:lnTo>
              <a:lnTo>
                <a:pt x="271570" y="1537586"/>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40FD0230-1C00-419C-BDA2-E71C04731DDA}">
      <dsp:nvSpPr>
        <dsp:cNvPr id="0" name=""/>
        <dsp:cNvSpPr/>
      </dsp:nvSpPr>
      <dsp:spPr>
        <a:xfrm>
          <a:off x="5074332" y="653512"/>
          <a:ext cx="177193" cy="91440"/>
        </a:xfrm>
        <a:custGeom>
          <a:avLst/>
          <a:gdLst/>
          <a:ahLst/>
          <a:cxnLst/>
          <a:rect l="0" t="0" r="0" b="0"/>
          <a:pathLst>
            <a:path>
              <a:moveTo>
                <a:pt x="0" y="45720"/>
              </a:moveTo>
              <a:lnTo>
                <a:pt x="177193" y="4572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AE11CF88-E868-4164-A91A-FA0EC521F6BD}">
      <dsp:nvSpPr>
        <dsp:cNvPr id="0" name=""/>
        <dsp:cNvSpPr/>
      </dsp:nvSpPr>
      <dsp:spPr>
        <a:xfrm>
          <a:off x="2666006" y="653512"/>
          <a:ext cx="234617" cy="91440"/>
        </a:xfrm>
        <a:custGeom>
          <a:avLst/>
          <a:gdLst/>
          <a:ahLst/>
          <a:cxnLst/>
          <a:rect l="0" t="0" r="0" b="0"/>
          <a:pathLst>
            <a:path>
              <a:moveTo>
                <a:pt x="0" y="132665"/>
              </a:moveTo>
              <a:lnTo>
                <a:pt x="0" y="45720"/>
              </a:lnTo>
              <a:lnTo>
                <a:pt x="234617" y="4572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7FA05DD8-C5D9-4DDD-9BD2-E1AF09EA5402}">
      <dsp:nvSpPr>
        <dsp:cNvPr id="0" name=""/>
        <dsp:cNvSpPr/>
      </dsp:nvSpPr>
      <dsp:spPr>
        <a:xfrm>
          <a:off x="1107671" y="786177"/>
          <a:ext cx="271641" cy="1638592"/>
        </a:xfrm>
        <a:custGeom>
          <a:avLst/>
          <a:gdLst/>
          <a:ahLst/>
          <a:cxnLst/>
          <a:rect l="0" t="0" r="0" b="0"/>
          <a:pathLst>
            <a:path>
              <a:moveTo>
                <a:pt x="0" y="1638592"/>
              </a:moveTo>
              <a:lnTo>
                <a:pt x="32772" y="1638592"/>
              </a:lnTo>
              <a:lnTo>
                <a:pt x="32772" y="0"/>
              </a:lnTo>
              <a:lnTo>
                <a:pt x="271641"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45FE2E96-B99C-4617-BC7F-0FFDAD23C06F}">
      <dsp:nvSpPr>
        <dsp:cNvPr id="0" name=""/>
        <dsp:cNvSpPr/>
      </dsp:nvSpPr>
      <dsp:spPr>
        <a:xfrm>
          <a:off x="50652" y="2060494"/>
          <a:ext cx="1057019" cy="728550"/>
        </a:xfrm>
        <a:prstGeom prst="rect">
          <a:avLst/>
        </a:prstGeom>
        <a:solidFill>
          <a:schemeClr val="bg1">
            <a:lumMod val="9500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bg2">
                  <a:lumMod val="25000"/>
                </a:schemeClr>
              </a:solidFill>
              <a:latin typeface="Arial" panose="020B0604020202020204" pitchFamily="34" charset="0"/>
              <a:cs typeface="Arial" panose="020B0604020202020204" pitchFamily="34" charset="0"/>
            </a:rPr>
            <a:t>CONTROL INTERN</a:t>
          </a:r>
        </a:p>
      </dsp:txBody>
      <dsp:txXfrm>
        <a:off x="50652" y="2060494"/>
        <a:ext cx="1057019" cy="728550"/>
      </dsp:txXfrm>
    </dsp:sp>
    <dsp:sp modelId="{0992E18E-906C-4075-9709-5F5EF764920C}">
      <dsp:nvSpPr>
        <dsp:cNvPr id="0" name=""/>
        <dsp:cNvSpPr/>
      </dsp:nvSpPr>
      <dsp:spPr>
        <a:xfrm>
          <a:off x="1379313" y="385474"/>
          <a:ext cx="1286692" cy="801405"/>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chemeClr val="bg2">
                  <a:lumMod val="25000"/>
                </a:schemeClr>
              </a:solidFill>
              <a:latin typeface="Arial" panose="020B0604020202020204" pitchFamily="34" charset="0"/>
              <a:cs typeface="Arial" panose="020B0604020202020204" pitchFamily="34" charset="0"/>
            </a:rPr>
            <a:t>FUNCIÓ INTERVENTORA</a:t>
          </a:r>
        </a:p>
      </dsp:txBody>
      <dsp:txXfrm>
        <a:off x="1379313" y="385474"/>
        <a:ext cx="1286692" cy="801405"/>
      </dsp:txXfrm>
    </dsp:sp>
    <dsp:sp modelId="{6AE5C0BB-0BB9-45F9-868B-7D7C82AA29A3}">
      <dsp:nvSpPr>
        <dsp:cNvPr id="0" name=""/>
        <dsp:cNvSpPr/>
      </dsp:nvSpPr>
      <dsp:spPr>
        <a:xfrm>
          <a:off x="2900623" y="298529"/>
          <a:ext cx="2173709" cy="801405"/>
        </a:xfrm>
        <a:prstGeom prst="rect">
          <a:avLst/>
        </a:prstGeom>
        <a:solidFill>
          <a:schemeClr val="bg2"/>
        </a:solidFill>
        <a:ln w="317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rgbClr val="C00000"/>
              </a:solidFill>
              <a:latin typeface="Arial" panose="020B0604020202020204" pitchFamily="34" charset="0"/>
              <a:cs typeface="Arial" panose="020B0604020202020204" pitchFamily="34" charset="0"/>
            </a:rPr>
            <a:t>INFORME ANUAL SOBRE RESULTATS FUNCIÓ INTERVENTORA</a:t>
          </a:r>
        </a:p>
        <a:p>
          <a:pPr lvl="0" algn="ctr" defTabSz="444500">
            <a:lnSpc>
              <a:spcPct val="90000"/>
            </a:lnSpc>
            <a:spcBef>
              <a:spcPct val="0"/>
            </a:spcBef>
            <a:spcAft>
              <a:spcPct val="35000"/>
            </a:spcAft>
          </a:pPr>
          <a:r>
            <a:rPr lang="es-ES" sz="950" b="1" kern="1200" dirty="0">
              <a:solidFill>
                <a:srgbClr val="C00000"/>
              </a:solidFill>
              <a:latin typeface="Arial" panose="020B0604020202020204" pitchFamily="34" charset="0"/>
              <a:cs typeface="Arial" panose="020B0604020202020204" pitchFamily="34" charset="0"/>
            </a:rPr>
            <a:t>(Art. 15.6, 27.2 i 28.2 RD 424/2017)</a:t>
          </a:r>
        </a:p>
      </dsp:txBody>
      <dsp:txXfrm>
        <a:off x="2900623" y="298529"/>
        <a:ext cx="2173709" cy="801405"/>
      </dsp:txXfrm>
    </dsp:sp>
    <dsp:sp modelId="{28503D0A-142C-4E4A-98DA-49A82C615D00}">
      <dsp:nvSpPr>
        <dsp:cNvPr id="0" name=""/>
        <dsp:cNvSpPr/>
      </dsp:nvSpPr>
      <dsp:spPr>
        <a:xfrm>
          <a:off x="5251525" y="298529"/>
          <a:ext cx="2174521" cy="801405"/>
        </a:xfrm>
        <a:prstGeom prst="rect">
          <a:avLst/>
        </a:prstGeom>
        <a:solidFill>
          <a:schemeClr val="bg2"/>
        </a:solidFill>
        <a:ln w="317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rgbClr val="C00000"/>
              </a:solidFill>
              <a:latin typeface="Arial" panose="020B0604020202020204" pitchFamily="34" charset="0"/>
              <a:cs typeface="Arial" panose="020B0604020202020204" pitchFamily="34" charset="0"/>
            </a:rPr>
            <a:t>REMISSIÓ ANUAL SOBRE RESULTATS FUNCIÓ INTERVENTORA</a:t>
          </a:r>
        </a:p>
        <a:p>
          <a:pPr lvl="0" algn="ctr" defTabSz="444500">
            <a:lnSpc>
              <a:spcPct val="90000"/>
            </a:lnSpc>
            <a:spcBef>
              <a:spcPct val="0"/>
            </a:spcBef>
            <a:spcAft>
              <a:spcPct val="35000"/>
            </a:spcAft>
          </a:pPr>
          <a:r>
            <a:rPr lang="es-ES" sz="950" b="1" kern="1200" dirty="0">
              <a:solidFill>
                <a:srgbClr val="C00000"/>
              </a:solidFill>
              <a:latin typeface="Arial" panose="020B0604020202020204" pitchFamily="34" charset="0"/>
              <a:cs typeface="Arial" panose="020B0604020202020204" pitchFamily="34" charset="0"/>
            </a:rPr>
            <a:t>(Art. 12.5, 15.7 i 28.2 RD 424/2017)</a:t>
          </a:r>
        </a:p>
      </dsp:txBody>
      <dsp:txXfrm>
        <a:off x="5251525" y="298529"/>
        <a:ext cx="2174521" cy="801405"/>
      </dsp:txXfrm>
    </dsp:sp>
    <dsp:sp modelId="{EFD7D486-7A73-4B36-8706-9A7775EDB3C7}">
      <dsp:nvSpPr>
        <dsp:cNvPr id="0" name=""/>
        <dsp:cNvSpPr/>
      </dsp:nvSpPr>
      <dsp:spPr>
        <a:xfrm>
          <a:off x="1379242" y="3598081"/>
          <a:ext cx="1286692" cy="728550"/>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chemeClr val="bg2">
                  <a:lumMod val="25000"/>
                </a:schemeClr>
              </a:solidFill>
              <a:latin typeface="Arial" panose="020B0604020202020204" pitchFamily="34" charset="0"/>
              <a:cs typeface="Arial" panose="020B0604020202020204" pitchFamily="34" charset="0"/>
            </a:rPr>
            <a:t>CONTROL FINANCER</a:t>
          </a:r>
        </a:p>
      </dsp:txBody>
      <dsp:txXfrm>
        <a:off x="1379242" y="3598081"/>
        <a:ext cx="1286692" cy="728550"/>
      </dsp:txXfrm>
    </dsp:sp>
    <dsp:sp modelId="{7B63F6F9-9D96-438E-A72B-86298B1F517B}">
      <dsp:nvSpPr>
        <dsp:cNvPr id="0" name=""/>
        <dsp:cNvSpPr/>
      </dsp:nvSpPr>
      <dsp:spPr>
        <a:xfrm>
          <a:off x="2953700" y="2769481"/>
          <a:ext cx="1695206" cy="728550"/>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chemeClr val="bg2">
                  <a:lumMod val="25000"/>
                </a:schemeClr>
              </a:solidFill>
              <a:latin typeface="Arial" panose="020B0604020202020204" pitchFamily="34" charset="0"/>
              <a:cs typeface="Arial" panose="020B0604020202020204" pitchFamily="34" charset="0"/>
            </a:rPr>
            <a:t>CONTROL PERMANENT</a:t>
          </a:r>
        </a:p>
      </dsp:txBody>
      <dsp:txXfrm>
        <a:off x="2953700" y="2769481"/>
        <a:ext cx="1695206" cy="728550"/>
      </dsp:txXfrm>
    </dsp:sp>
    <dsp:sp modelId="{8BAA98F7-A12C-4406-A9C5-34746E810330}">
      <dsp:nvSpPr>
        <dsp:cNvPr id="0" name=""/>
        <dsp:cNvSpPr/>
      </dsp:nvSpPr>
      <dsp:spPr>
        <a:xfrm>
          <a:off x="5000211" y="2398144"/>
          <a:ext cx="1049256" cy="544176"/>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chemeClr val="bg2">
                  <a:lumMod val="25000"/>
                </a:schemeClr>
              </a:solidFill>
              <a:latin typeface="Arial" panose="020B0604020202020204" pitchFamily="34" charset="0"/>
              <a:cs typeface="Arial" panose="020B0604020202020204" pitchFamily="34" charset="0"/>
            </a:rPr>
            <a:t>NO PLANIFICABLE</a:t>
          </a:r>
        </a:p>
      </dsp:txBody>
      <dsp:txXfrm>
        <a:off x="5000211" y="2398144"/>
        <a:ext cx="1049256" cy="544176"/>
      </dsp:txXfrm>
    </dsp:sp>
    <dsp:sp modelId="{E642D289-326B-402B-BB19-10429024C159}">
      <dsp:nvSpPr>
        <dsp:cNvPr id="0" name=""/>
        <dsp:cNvSpPr/>
      </dsp:nvSpPr>
      <dsp:spPr>
        <a:xfrm>
          <a:off x="5000211" y="3371361"/>
          <a:ext cx="1049256" cy="544183"/>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chemeClr val="bg2">
                  <a:lumMod val="25000"/>
                </a:schemeClr>
              </a:solidFill>
              <a:latin typeface="Arial" panose="020B0604020202020204" pitchFamily="34" charset="0"/>
              <a:cs typeface="Arial" panose="020B0604020202020204" pitchFamily="34" charset="0"/>
            </a:rPr>
            <a:t>PLANIFICABLE</a:t>
          </a:r>
        </a:p>
      </dsp:txBody>
      <dsp:txXfrm>
        <a:off x="5000211" y="3371361"/>
        <a:ext cx="1049256" cy="544183"/>
      </dsp:txXfrm>
    </dsp:sp>
    <dsp:sp modelId="{E1AD4BE3-6D17-42C8-8993-67CA8382292E}">
      <dsp:nvSpPr>
        <dsp:cNvPr id="0" name=""/>
        <dsp:cNvSpPr/>
      </dsp:nvSpPr>
      <dsp:spPr>
        <a:xfrm>
          <a:off x="2953700" y="3744862"/>
          <a:ext cx="1695206" cy="728550"/>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chemeClr val="bg2">
                  <a:lumMod val="25000"/>
                </a:schemeClr>
              </a:solidFill>
              <a:latin typeface="Arial" panose="020B0604020202020204" pitchFamily="34" charset="0"/>
              <a:cs typeface="Arial" panose="020B0604020202020204" pitchFamily="34" charset="0"/>
            </a:rPr>
            <a:t>AUDITORIA PÚBLICA</a:t>
          </a:r>
        </a:p>
      </dsp:txBody>
      <dsp:txXfrm>
        <a:off x="2953700" y="3744862"/>
        <a:ext cx="1695206" cy="728550"/>
      </dsp:txXfrm>
    </dsp:sp>
    <dsp:sp modelId="{E1DACA87-42F6-4D1D-85F4-01257C446ECC}">
      <dsp:nvSpPr>
        <dsp:cNvPr id="0" name=""/>
        <dsp:cNvSpPr/>
      </dsp:nvSpPr>
      <dsp:spPr>
        <a:xfrm>
          <a:off x="2953700" y="4668487"/>
          <a:ext cx="1695206" cy="728550"/>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chemeClr val="bg2">
                  <a:lumMod val="25000"/>
                </a:schemeClr>
              </a:solidFill>
              <a:latin typeface="Arial" panose="020B0604020202020204" pitchFamily="34" charset="0"/>
              <a:cs typeface="Arial" panose="020B0604020202020204" pitchFamily="34" charset="0"/>
            </a:rPr>
            <a:t>CONTROL FINANCER  SOBRE BENEFICIARIS DE SUBVENCIONS I ENTITATS COL.LABORADORES</a:t>
          </a:r>
        </a:p>
      </dsp:txBody>
      <dsp:txXfrm>
        <a:off x="2953700" y="4668487"/>
        <a:ext cx="1695206" cy="7285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E80F86-8AB5-4143-BB70-009980A27120}">
      <dsp:nvSpPr>
        <dsp:cNvPr id="0" name=""/>
        <dsp:cNvSpPr/>
      </dsp:nvSpPr>
      <dsp:spPr>
        <a:xfrm>
          <a:off x="2680" y="84807"/>
          <a:ext cx="1358722" cy="770775"/>
        </a:xfrm>
        <a:prstGeom prst="roundRect">
          <a:avLst>
            <a:gd name="adj" fmla="val 10000"/>
          </a:avLst>
        </a:prstGeom>
        <a:solidFill>
          <a:schemeClr val="bg1">
            <a:lumMod val="8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a-ES" sz="1100" b="1" kern="1200" dirty="0">
              <a:latin typeface="Arial" pitchFamily="34" charset="0"/>
              <a:cs typeface="Arial" pitchFamily="34" charset="0"/>
            </a:rPr>
            <a:t>TIPUS INFORME</a:t>
          </a:r>
        </a:p>
      </dsp:txBody>
      <dsp:txXfrm>
        <a:off x="2680" y="84807"/>
        <a:ext cx="1358722" cy="770775"/>
      </dsp:txXfrm>
    </dsp:sp>
    <dsp:sp modelId="{3C85C071-3DE4-4EC2-AB4A-E1F64F5272D4}">
      <dsp:nvSpPr>
        <dsp:cNvPr id="0" name=""/>
        <dsp:cNvSpPr/>
      </dsp:nvSpPr>
      <dsp:spPr>
        <a:xfrm rot="5400000">
          <a:off x="614598" y="923025"/>
          <a:ext cx="134885" cy="134885"/>
        </a:xfrm>
        <a:prstGeom prst="rightArrow">
          <a:avLst>
            <a:gd name="adj1" fmla="val 667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309B91E-C903-419A-B248-8523A502D335}">
      <dsp:nvSpPr>
        <dsp:cNvPr id="0" name=""/>
        <dsp:cNvSpPr/>
      </dsp:nvSpPr>
      <dsp:spPr>
        <a:xfrm>
          <a:off x="2680" y="1125354"/>
          <a:ext cx="1358722" cy="770775"/>
        </a:xfrm>
        <a:prstGeom prst="roundRect">
          <a:avLst>
            <a:gd name="adj" fmla="val 10000"/>
          </a:avLst>
        </a:prstGeom>
        <a:solidFill>
          <a:schemeClr val="bg2">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a-ES" sz="1100" b="1" kern="1200" dirty="0">
              <a:latin typeface="Arial" pitchFamily="34" charset="0"/>
              <a:cs typeface="Arial" pitchFamily="34" charset="0"/>
            </a:rPr>
            <a:t>RETIMENT DINS LA CORPORACIÓ</a:t>
          </a:r>
        </a:p>
      </dsp:txBody>
      <dsp:txXfrm>
        <a:off x="2680" y="1125354"/>
        <a:ext cx="1358722" cy="770775"/>
      </dsp:txXfrm>
    </dsp:sp>
    <dsp:sp modelId="{15007906-8B0B-4289-86D8-7239A5A353D4}">
      <dsp:nvSpPr>
        <dsp:cNvPr id="0" name=""/>
        <dsp:cNvSpPr/>
      </dsp:nvSpPr>
      <dsp:spPr>
        <a:xfrm rot="5400000">
          <a:off x="614598" y="1963572"/>
          <a:ext cx="134885" cy="134885"/>
        </a:xfrm>
        <a:prstGeom prst="rightArrow">
          <a:avLst>
            <a:gd name="adj1" fmla="val 667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A6FFBF8-2CFF-4CDB-A294-03899B96454B}">
      <dsp:nvSpPr>
        <dsp:cNvPr id="0" name=""/>
        <dsp:cNvSpPr/>
      </dsp:nvSpPr>
      <dsp:spPr>
        <a:xfrm>
          <a:off x="2680" y="2165900"/>
          <a:ext cx="1358722" cy="1103511"/>
        </a:xfrm>
        <a:prstGeom prst="roundRect">
          <a:avLst>
            <a:gd name="adj" fmla="val 10000"/>
          </a:avLst>
        </a:prstGeom>
        <a:solidFill>
          <a:schemeClr val="bg2">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a-ES" sz="1100" b="1" kern="1200" dirty="0">
              <a:latin typeface="Arial" pitchFamily="34" charset="0"/>
              <a:cs typeface="Arial" pitchFamily="34" charset="0"/>
            </a:rPr>
            <a:t>RETIMENT ALS OCEX</a:t>
          </a:r>
        </a:p>
      </dsp:txBody>
      <dsp:txXfrm>
        <a:off x="2680" y="2165900"/>
        <a:ext cx="1358722" cy="1103511"/>
      </dsp:txXfrm>
    </dsp:sp>
    <dsp:sp modelId="{EF18AE0C-E8EE-4B4F-8A2C-EB6314B166A4}">
      <dsp:nvSpPr>
        <dsp:cNvPr id="0" name=""/>
        <dsp:cNvSpPr/>
      </dsp:nvSpPr>
      <dsp:spPr>
        <a:xfrm rot="5400000">
          <a:off x="614598" y="3336854"/>
          <a:ext cx="134885" cy="134885"/>
        </a:xfrm>
        <a:prstGeom prst="rightArrow">
          <a:avLst>
            <a:gd name="adj1" fmla="val 667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71343D50-04E6-4D9B-8168-08791FE000E4}">
      <dsp:nvSpPr>
        <dsp:cNvPr id="0" name=""/>
        <dsp:cNvSpPr/>
      </dsp:nvSpPr>
      <dsp:spPr>
        <a:xfrm>
          <a:off x="2680" y="3539183"/>
          <a:ext cx="1358722" cy="1819275"/>
        </a:xfrm>
        <a:prstGeom prst="roundRect">
          <a:avLst>
            <a:gd name="adj" fmla="val 10000"/>
          </a:avLst>
        </a:prstGeom>
        <a:solidFill>
          <a:schemeClr val="bg2">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a-ES" sz="1100" b="1" kern="1200" dirty="0">
              <a:latin typeface="Arial" pitchFamily="34" charset="0"/>
              <a:cs typeface="Arial" pitchFamily="34" charset="0"/>
            </a:rPr>
            <a:t>EXCEPCIÓ ESTAT ALARMA</a:t>
          </a:r>
        </a:p>
      </dsp:txBody>
      <dsp:txXfrm>
        <a:off x="2680" y="3539183"/>
        <a:ext cx="1358722" cy="1819275"/>
      </dsp:txXfrm>
    </dsp:sp>
    <dsp:sp modelId="{39394693-44A3-4322-BE90-BA300BE5E83E}">
      <dsp:nvSpPr>
        <dsp:cNvPr id="0" name=""/>
        <dsp:cNvSpPr/>
      </dsp:nvSpPr>
      <dsp:spPr>
        <a:xfrm>
          <a:off x="1793036" y="84807"/>
          <a:ext cx="3083100" cy="770775"/>
        </a:xfrm>
        <a:prstGeom prst="roundRect">
          <a:avLst>
            <a:gd name="adj" fmla="val 10000"/>
          </a:avLst>
        </a:prstGeom>
        <a:solidFill>
          <a:schemeClr val="bg1">
            <a:lumMod val="8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a:latin typeface="Arial" pitchFamily="34" charset="0"/>
              <a:cs typeface="Arial" pitchFamily="34" charset="0"/>
            </a:rPr>
            <a:t>INFORME ANUAL SOBRE RESULTATS FUNCIÓ INTERVENTORA  (Art. 15.6, 27.2 i 28.2 RD 424/2017)</a:t>
          </a:r>
          <a:endParaRPr lang="ca-ES" sz="1100" kern="1200" dirty="0">
            <a:latin typeface="Arial" pitchFamily="34" charset="0"/>
            <a:cs typeface="Arial" pitchFamily="34" charset="0"/>
          </a:endParaRPr>
        </a:p>
      </dsp:txBody>
      <dsp:txXfrm>
        <a:off x="1793036" y="84807"/>
        <a:ext cx="3083100" cy="770775"/>
      </dsp:txXfrm>
    </dsp:sp>
    <dsp:sp modelId="{2E348421-F2BF-47C9-A214-79BB8B2A612B}">
      <dsp:nvSpPr>
        <dsp:cNvPr id="0" name=""/>
        <dsp:cNvSpPr/>
      </dsp:nvSpPr>
      <dsp:spPr>
        <a:xfrm rot="5400000">
          <a:off x="3267143" y="923025"/>
          <a:ext cx="134885" cy="134885"/>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F32BE4-E742-4F4E-83EA-533418E16A86}">
      <dsp:nvSpPr>
        <dsp:cNvPr id="0" name=""/>
        <dsp:cNvSpPr/>
      </dsp:nvSpPr>
      <dsp:spPr>
        <a:xfrm>
          <a:off x="1793036" y="1125354"/>
          <a:ext cx="3083100" cy="770775"/>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ca-ES" sz="1000" b="1" kern="1200" dirty="0">
              <a:latin typeface="Arial" pitchFamily="34" charset="0"/>
              <a:cs typeface="Arial" pitchFamily="34" charset="0"/>
            </a:rPr>
            <a:t>En ocasió de la dació de compte de la liquidació del pressupost</a:t>
          </a:r>
          <a:r>
            <a:rPr lang="ca-ES" sz="1000" kern="1200" dirty="0">
              <a:latin typeface="Arial" pitchFamily="34" charset="0"/>
              <a:cs typeface="Arial" pitchFamily="34" charset="0"/>
            </a:rPr>
            <a:t>, l’òrgan interventor ha d’elevar </a:t>
          </a:r>
          <a:r>
            <a:rPr lang="ca-ES" sz="1000" kern="1200" dirty="0" smtClean="0">
              <a:latin typeface="Arial" pitchFamily="34" charset="0"/>
              <a:cs typeface="Arial" pitchFamily="34" charset="0"/>
            </a:rPr>
            <a:t>al </a:t>
          </a:r>
          <a:r>
            <a:rPr lang="ca-ES" sz="1000" b="1" kern="1200" dirty="0" smtClean="0">
              <a:latin typeface="Arial" pitchFamily="34" charset="0"/>
              <a:cs typeface="Arial" pitchFamily="34" charset="0"/>
            </a:rPr>
            <a:t>PLE </a:t>
          </a:r>
          <a:r>
            <a:rPr lang="ca-ES" sz="1000" kern="1200" dirty="0" smtClean="0">
              <a:latin typeface="Arial" pitchFamily="34" charset="0"/>
              <a:cs typeface="Arial" pitchFamily="34" charset="0"/>
            </a:rPr>
            <a:t>l’informe </a:t>
          </a:r>
          <a:r>
            <a:rPr lang="ca-ES" sz="1000" kern="1200" dirty="0">
              <a:latin typeface="Arial" pitchFamily="34" charset="0"/>
              <a:cs typeface="Arial" pitchFamily="34" charset="0"/>
            </a:rPr>
            <a:t>anual sobre resultats de la funció interventora</a:t>
          </a:r>
        </a:p>
      </dsp:txBody>
      <dsp:txXfrm>
        <a:off x="1793036" y="1125354"/>
        <a:ext cx="3083100" cy="770775"/>
      </dsp:txXfrm>
    </dsp:sp>
    <dsp:sp modelId="{5992285E-C9FD-4AE8-B5DB-99695850B168}">
      <dsp:nvSpPr>
        <dsp:cNvPr id="0" name=""/>
        <dsp:cNvSpPr/>
      </dsp:nvSpPr>
      <dsp:spPr>
        <a:xfrm rot="5400000">
          <a:off x="3267143" y="1963572"/>
          <a:ext cx="134885" cy="134885"/>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523733-20ED-48D0-9C58-67168498CBFE}">
      <dsp:nvSpPr>
        <dsp:cNvPr id="0" name=""/>
        <dsp:cNvSpPr/>
      </dsp:nvSpPr>
      <dsp:spPr>
        <a:xfrm>
          <a:off x="1793036" y="2165900"/>
          <a:ext cx="3083100" cy="1103511"/>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ca-ES" sz="1000" b="1" kern="1200" dirty="0">
              <a:latin typeface="Arial" pitchFamily="34" charset="0"/>
              <a:cs typeface="Arial" pitchFamily="34" charset="0"/>
            </a:rPr>
            <a:t>Abans del 30 d’abril</a:t>
          </a:r>
          <a:r>
            <a:rPr lang="ca-ES" sz="1000" kern="1200" dirty="0">
              <a:latin typeface="Arial" pitchFamily="34" charset="0"/>
              <a:cs typeface="Arial" pitchFamily="34" charset="0"/>
            </a:rPr>
            <a:t>s’ha de remetre a la</a:t>
          </a:r>
          <a:r>
            <a:rPr lang="ca-ES" sz="1000" b="1" kern="1200" dirty="0">
              <a:latin typeface="Arial" pitchFamily="34" charset="0"/>
              <a:cs typeface="Arial" pitchFamily="34" charset="0"/>
            </a:rPr>
            <a:t>SINDICATURA DE COMPTES</a:t>
          </a:r>
          <a:r>
            <a:rPr lang="ca-ES" sz="1000" kern="1200" dirty="0">
              <a:latin typeface="Arial" pitchFamily="34" charset="0"/>
              <a:cs typeface="Arial" pitchFamily="34" charset="0"/>
            </a:rPr>
            <a:t>la informació relativa a l’exercici de la funció interventora</a:t>
          </a:r>
        </a:p>
        <a:p>
          <a:pPr lvl="0" algn="ctr" defTabSz="444500">
            <a:lnSpc>
              <a:spcPct val="90000"/>
            </a:lnSpc>
            <a:spcBef>
              <a:spcPct val="0"/>
            </a:spcBef>
            <a:spcAft>
              <a:spcPct val="35000"/>
            </a:spcAft>
          </a:pPr>
          <a:r>
            <a:rPr lang="ca-ES" sz="1000" kern="1200" dirty="0">
              <a:latin typeface="Arial" pitchFamily="34" charset="0"/>
              <a:cs typeface="Arial" pitchFamily="34" charset="0"/>
            </a:rPr>
            <a:t>A través de la plataforma habilitada de la Sindicatura</a:t>
          </a:r>
        </a:p>
        <a:p>
          <a:pPr lvl="0" algn="ctr" defTabSz="444500">
            <a:lnSpc>
              <a:spcPct val="90000"/>
            </a:lnSpc>
            <a:spcBef>
              <a:spcPct val="0"/>
            </a:spcBef>
            <a:spcAft>
              <a:spcPct val="35000"/>
            </a:spcAft>
          </a:pPr>
          <a:r>
            <a:rPr lang="ca-ES" sz="800" i="1" kern="1200" dirty="0">
              <a:solidFill>
                <a:schemeClr val="accent1"/>
              </a:solidFill>
              <a:latin typeface="Arial" pitchFamily="34" charset="0"/>
              <a:cs typeface="Arial" pitchFamily="34" charset="0"/>
            </a:rPr>
            <a:t>http://www.sindicatura.org/web/guest/corporacions-locals/tramesa-dels-acords-contraris-a-objeccions-dels-organs-interventors</a:t>
          </a:r>
        </a:p>
      </dsp:txBody>
      <dsp:txXfrm>
        <a:off x="1793036" y="2165900"/>
        <a:ext cx="3083100" cy="1103511"/>
      </dsp:txXfrm>
    </dsp:sp>
    <dsp:sp modelId="{91310D4A-7D4A-410A-B143-EE6AE8C6FF4D}">
      <dsp:nvSpPr>
        <dsp:cNvPr id="0" name=""/>
        <dsp:cNvSpPr/>
      </dsp:nvSpPr>
      <dsp:spPr>
        <a:xfrm rot="5400000">
          <a:off x="3267143" y="3336854"/>
          <a:ext cx="134885" cy="134885"/>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3CF06C-DF9D-42E2-BB7C-CEC359AF0A0C}">
      <dsp:nvSpPr>
        <dsp:cNvPr id="0" name=""/>
        <dsp:cNvSpPr/>
      </dsp:nvSpPr>
      <dsp:spPr>
        <a:xfrm>
          <a:off x="1793036" y="3539183"/>
          <a:ext cx="3083100" cy="1772543"/>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ca-ES" sz="1000" b="1" kern="1200" dirty="0">
              <a:latin typeface="Arial" pitchFamily="34" charset="0"/>
              <a:cs typeface="Arial" pitchFamily="34" charset="0"/>
            </a:rPr>
            <a:t>EXCEPCIÓ ESTAT ALARMA</a:t>
          </a:r>
        </a:p>
        <a:p>
          <a:pPr lvl="0" algn="ctr" defTabSz="444500">
            <a:lnSpc>
              <a:spcPct val="90000"/>
            </a:lnSpc>
            <a:spcBef>
              <a:spcPct val="0"/>
            </a:spcBef>
            <a:spcAft>
              <a:spcPct val="35000"/>
            </a:spcAft>
          </a:pPr>
          <a:r>
            <a:rPr lang="ca-ES" sz="1000" b="1" kern="1200" dirty="0">
              <a:latin typeface="Arial" pitchFamily="34" charset="0"/>
              <a:cs typeface="Arial" pitchFamily="34" charset="0"/>
            </a:rPr>
            <a:t>El termini</a:t>
          </a:r>
          <a:r>
            <a:rPr lang="ca-ES" sz="1000" kern="1200" dirty="0">
              <a:latin typeface="Arial" pitchFamily="34" charset="0"/>
              <a:cs typeface="Arial" pitchFamily="34" charset="0"/>
            </a:rPr>
            <a:t>del 30 d’abril de 2020 es manté però</a:t>
          </a:r>
          <a:r>
            <a:rPr lang="ca-ES" sz="1000" b="1" kern="1200" dirty="0">
              <a:latin typeface="Arial" pitchFamily="34" charset="0"/>
              <a:cs typeface="Arial" pitchFamily="34" charset="0"/>
            </a:rPr>
            <a:t>es podrà ampliar mentre duri l’estat d’alarma</a:t>
          </a:r>
          <a:r>
            <a:rPr lang="ca-ES" sz="1000" kern="1200" dirty="0">
              <a:latin typeface="Arial" pitchFamily="34" charset="0"/>
              <a:cs typeface="Arial" pitchFamily="34" charset="0"/>
            </a:rPr>
            <a:t>, en aplicació de l’article 48 </a:t>
          </a:r>
          <a:r>
            <a:rPr lang="ca-ES" sz="1000" kern="1200" dirty="0" smtClean="0">
              <a:latin typeface="Arial" pitchFamily="34" charset="0"/>
              <a:cs typeface="Arial" pitchFamily="34" charset="0"/>
            </a:rPr>
            <a:t>del RD-Llei11/2020</a:t>
          </a:r>
          <a:r>
            <a:rPr lang="ca-ES" sz="1000" kern="1200" dirty="0">
              <a:latin typeface="Arial" pitchFamily="34" charset="0"/>
              <a:cs typeface="Arial" pitchFamily="34" charset="0"/>
            </a:rPr>
            <a:t>, de 31 de març, sobre adopció de mesures urgents complementàries en l’àmbit social i econòmic per fer front al Covid-19. </a:t>
          </a:r>
        </a:p>
        <a:p>
          <a:pPr lvl="0" algn="ctr" defTabSz="444500">
            <a:lnSpc>
              <a:spcPct val="90000"/>
            </a:lnSpc>
            <a:spcBef>
              <a:spcPct val="0"/>
            </a:spcBef>
            <a:spcAft>
              <a:spcPct val="35000"/>
            </a:spcAft>
          </a:pPr>
          <a:r>
            <a:rPr lang="ca-ES" sz="1000" b="1" kern="1200" dirty="0">
              <a:solidFill>
                <a:srgbClr val="FF0000"/>
              </a:solidFill>
              <a:latin typeface="Arial" pitchFamily="34" charset="0"/>
              <a:cs typeface="Arial" pitchFamily="34" charset="0"/>
            </a:rPr>
            <a:t>Per poder fer ús d’aquesta ampliació, és preceptiu que l’òrgan interventor declari la impossibilitat d’elaborar i trametre la informació i ho comuniqui a la Sindicatura de Comptes</a:t>
          </a:r>
        </a:p>
      </dsp:txBody>
      <dsp:txXfrm>
        <a:off x="1793036" y="3539183"/>
        <a:ext cx="3083100" cy="1772543"/>
      </dsp:txXfrm>
    </dsp:sp>
    <dsp:sp modelId="{01167DD3-65F2-4139-83DE-207197E9329C}">
      <dsp:nvSpPr>
        <dsp:cNvPr id="0" name=""/>
        <dsp:cNvSpPr/>
      </dsp:nvSpPr>
      <dsp:spPr>
        <a:xfrm>
          <a:off x="5307770" y="84807"/>
          <a:ext cx="3083100" cy="770775"/>
        </a:xfrm>
        <a:prstGeom prst="roundRect">
          <a:avLst>
            <a:gd name="adj" fmla="val 10000"/>
          </a:avLst>
        </a:prstGeom>
        <a:solidFill>
          <a:schemeClr val="bg1">
            <a:lumMod val="8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a-ES" sz="1100" b="1" kern="1200" dirty="0">
              <a:latin typeface="Arial" pitchFamily="34" charset="0"/>
              <a:cs typeface="Arial" pitchFamily="34" charset="0"/>
            </a:rPr>
            <a:t>INFORME DE RESULTATS DE LES ACTUACIONS DE CONTROL PERMANENT I DE CADA UNA DE LES AUDITORIES  (Art. 36 RD 424/2017)</a:t>
          </a:r>
          <a:endParaRPr lang="ca-ES" sz="1100" kern="1200" dirty="0">
            <a:latin typeface="Arial" pitchFamily="34" charset="0"/>
            <a:cs typeface="Arial" pitchFamily="34" charset="0"/>
          </a:endParaRPr>
        </a:p>
      </dsp:txBody>
      <dsp:txXfrm>
        <a:off x="5307770" y="84807"/>
        <a:ext cx="3083100" cy="770775"/>
      </dsp:txXfrm>
    </dsp:sp>
    <dsp:sp modelId="{C4AD1852-54F3-48EB-856A-F21FF2698243}">
      <dsp:nvSpPr>
        <dsp:cNvPr id="0" name=""/>
        <dsp:cNvSpPr/>
      </dsp:nvSpPr>
      <dsp:spPr>
        <a:xfrm rot="5400000">
          <a:off x="6781878" y="923025"/>
          <a:ext cx="134885" cy="134885"/>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A087B-6814-48FB-99E8-36EF8FAE4E24}">
      <dsp:nvSpPr>
        <dsp:cNvPr id="0" name=""/>
        <dsp:cNvSpPr/>
      </dsp:nvSpPr>
      <dsp:spPr>
        <a:xfrm>
          <a:off x="5307770" y="1125354"/>
          <a:ext cx="3083100" cy="770775"/>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ca-ES" sz="1000" b="1" kern="1200" dirty="0">
              <a:latin typeface="Arial" pitchFamily="34" charset="0"/>
              <a:cs typeface="Arial" pitchFamily="34" charset="0"/>
            </a:rPr>
            <a:t>Abans del 30 d’abril</a:t>
          </a:r>
          <a:r>
            <a:rPr lang="ca-ES" sz="1000" kern="1200" dirty="0">
              <a:latin typeface="Arial" pitchFamily="34" charset="0"/>
              <a:cs typeface="Arial" pitchFamily="34" charset="0"/>
            </a:rPr>
            <a:t>, els informes definitius de control financer seran remesos per </a:t>
          </a:r>
          <a:r>
            <a:rPr lang="ca-ES" sz="1000" kern="1200" dirty="0" smtClean="0">
              <a:latin typeface="Arial" pitchFamily="34" charset="0"/>
              <a:cs typeface="Arial" pitchFamily="34" charset="0"/>
            </a:rPr>
            <a:t>l’òrgan </a:t>
          </a:r>
          <a:r>
            <a:rPr lang="ca-ES" sz="1000" kern="1200" dirty="0">
              <a:latin typeface="Arial" pitchFamily="34" charset="0"/>
              <a:cs typeface="Arial" pitchFamily="34" charset="0"/>
            </a:rPr>
            <a:t>interventor </a:t>
          </a:r>
          <a:r>
            <a:rPr lang="ca-ES" sz="1000" kern="1200" dirty="0" smtClean="0">
              <a:latin typeface="Arial" pitchFamily="34" charset="0"/>
              <a:cs typeface="Arial" pitchFamily="34" charset="0"/>
            </a:rPr>
            <a:t>al </a:t>
          </a:r>
          <a:r>
            <a:rPr lang="ca-ES" sz="1000" b="1" kern="1200" dirty="0" smtClean="0">
              <a:latin typeface="Arial" pitchFamily="34" charset="0"/>
              <a:cs typeface="Arial" pitchFamily="34" charset="0"/>
            </a:rPr>
            <a:t>gestor </a:t>
          </a:r>
          <a:r>
            <a:rPr lang="ca-ES" sz="1000" b="1" kern="1200" dirty="0">
              <a:latin typeface="Arial" pitchFamily="34" charset="0"/>
              <a:cs typeface="Arial" pitchFamily="34" charset="0"/>
            </a:rPr>
            <a:t>directe de </a:t>
          </a:r>
          <a:r>
            <a:rPr lang="ca-ES" sz="1000" b="1" kern="1200" dirty="0" smtClean="0">
              <a:latin typeface="Arial" pitchFamily="34" charset="0"/>
              <a:cs typeface="Arial" pitchFamily="34" charset="0"/>
            </a:rPr>
            <a:t>l’activitat </a:t>
          </a:r>
          <a:r>
            <a:rPr lang="ca-ES" sz="1000" kern="1200" dirty="0" smtClean="0">
              <a:latin typeface="Arial" pitchFamily="34" charset="0"/>
              <a:cs typeface="Arial" pitchFamily="34" charset="0"/>
            </a:rPr>
            <a:t>controlada </a:t>
          </a:r>
          <a:r>
            <a:rPr lang="ca-ES" sz="1000" kern="1200" dirty="0">
              <a:latin typeface="Arial" pitchFamily="34" charset="0"/>
              <a:cs typeface="Arial" pitchFamily="34" charset="0"/>
            </a:rPr>
            <a:t>i </a:t>
          </a:r>
          <a:r>
            <a:rPr lang="ca-ES" sz="1000" kern="1200" dirty="0" smtClean="0">
              <a:latin typeface="Arial" pitchFamily="34" charset="0"/>
              <a:cs typeface="Arial" pitchFamily="34" charset="0"/>
            </a:rPr>
            <a:t>al </a:t>
          </a:r>
          <a:r>
            <a:rPr lang="ca-ES" sz="1000" b="1" kern="1200" dirty="0" smtClean="0">
              <a:latin typeface="Arial" pitchFamily="34" charset="0"/>
              <a:cs typeface="Arial" pitchFamily="34" charset="0"/>
            </a:rPr>
            <a:t>Presiden</a:t>
          </a:r>
          <a:r>
            <a:rPr lang="ca-ES" sz="1000" kern="1200" dirty="0" smtClean="0">
              <a:latin typeface="Arial" pitchFamily="34" charset="0"/>
              <a:cs typeface="Arial" pitchFamily="34" charset="0"/>
            </a:rPr>
            <a:t>t </a:t>
          </a:r>
          <a:r>
            <a:rPr lang="ca-ES" sz="1000" kern="1200" dirty="0">
              <a:latin typeface="Arial" pitchFamily="34" charset="0"/>
              <a:cs typeface="Arial" pitchFamily="34" charset="0"/>
            </a:rPr>
            <a:t>de </a:t>
          </a:r>
          <a:r>
            <a:rPr lang="ca-ES" sz="1000" kern="1200" dirty="0" smtClean="0">
              <a:latin typeface="Arial" pitchFamily="34" charset="0"/>
              <a:cs typeface="Arial" pitchFamily="34" charset="0"/>
            </a:rPr>
            <a:t>l’entitat </a:t>
          </a:r>
          <a:r>
            <a:rPr lang="ca-ES" sz="1000" kern="1200" dirty="0">
              <a:latin typeface="Arial" pitchFamily="34" charset="0"/>
              <a:cs typeface="Arial" pitchFamily="34" charset="0"/>
            </a:rPr>
            <a:t>local, així com, a través </a:t>
          </a:r>
          <a:r>
            <a:rPr lang="ca-ES" sz="1000" kern="1200" dirty="0" smtClean="0">
              <a:latin typeface="Arial" pitchFamily="34" charset="0"/>
              <a:cs typeface="Arial" pitchFamily="34" charset="0"/>
            </a:rPr>
            <a:t>d’aquest </a:t>
          </a:r>
          <a:r>
            <a:rPr lang="ca-ES" sz="1000" kern="1200" dirty="0">
              <a:latin typeface="Arial" pitchFamily="34" charset="0"/>
              <a:cs typeface="Arial" pitchFamily="34" charset="0"/>
            </a:rPr>
            <a:t>últim, </a:t>
          </a:r>
          <a:r>
            <a:rPr lang="ca-ES" sz="1000" kern="1200" dirty="0" smtClean="0">
              <a:latin typeface="Arial" pitchFamily="34" charset="0"/>
              <a:cs typeface="Arial" pitchFamily="34" charset="0"/>
            </a:rPr>
            <a:t>al </a:t>
          </a:r>
          <a:r>
            <a:rPr lang="ca-ES" sz="1000" b="1" kern="1200" dirty="0" smtClean="0">
              <a:latin typeface="Arial" pitchFamily="34" charset="0"/>
              <a:cs typeface="Arial" pitchFamily="34" charset="0"/>
            </a:rPr>
            <a:t>PLE </a:t>
          </a:r>
          <a:r>
            <a:rPr lang="ca-ES" sz="1000" kern="1200" dirty="0" smtClean="0">
              <a:latin typeface="Arial" pitchFamily="34" charset="0"/>
              <a:cs typeface="Arial" pitchFamily="34" charset="0"/>
            </a:rPr>
            <a:t>per </a:t>
          </a:r>
          <a:r>
            <a:rPr lang="ca-ES" sz="1000" kern="1200" dirty="0">
              <a:latin typeface="Arial" pitchFamily="34" charset="0"/>
              <a:cs typeface="Arial" pitchFamily="34" charset="0"/>
            </a:rPr>
            <a:t>al seu coneixement.</a:t>
          </a:r>
        </a:p>
      </dsp:txBody>
      <dsp:txXfrm>
        <a:off x="5307770" y="1125354"/>
        <a:ext cx="3083100" cy="770775"/>
      </dsp:txXfrm>
    </dsp:sp>
    <dsp:sp modelId="{D44EE3FC-B10C-484A-9043-7823835D2E6D}">
      <dsp:nvSpPr>
        <dsp:cNvPr id="0" name=""/>
        <dsp:cNvSpPr/>
      </dsp:nvSpPr>
      <dsp:spPr>
        <a:xfrm rot="5400000">
          <a:off x="6781878" y="1963572"/>
          <a:ext cx="134885" cy="134885"/>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60C796-D807-44EF-B7BB-F19403820218}">
      <dsp:nvSpPr>
        <dsp:cNvPr id="0" name=""/>
        <dsp:cNvSpPr/>
      </dsp:nvSpPr>
      <dsp:spPr>
        <a:xfrm>
          <a:off x="5307770" y="2165900"/>
          <a:ext cx="3083100" cy="770775"/>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ca-ES" sz="1000" kern="1200" dirty="0">
              <a:latin typeface="Arial" pitchFamily="34" charset="0"/>
              <a:cs typeface="Arial" pitchFamily="34" charset="0"/>
            </a:rPr>
            <a:t>L’auditoria de comptes, s’ha de publicar </a:t>
          </a:r>
          <a:r>
            <a:rPr lang="ca-ES" sz="1000" kern="1200" dirty="0" smtClean="0">
              <a:latin typeface="Arial" pitchFamily="34" charset="0"/>
              <a:cs typeface="Arial" pitchFamily="34" charset="0"/>
            </a:rPr>
            <a:t>al </a:t>
          </a:r>
          <a:r>
            <a:rPr lang="ca-ES" sz="1000" b="1" kern="1200" dirty="0" smtClean="0">
              <a:latin typeface="Arial" pitchFamily="34" charset="0"/>
              <a:cs typeface="Arial" pitchFamily="34" charset="0"/>
            </a:rPr>
            <a:t>Portal </a:t>
          </a:r>
          <a:r>
            <a:rPr lang="ca-ES" sz="1000" b="1" kern="1200" dirty="0">
              <a:latin typeface="Arial" pitchFamily="34" charset="0"/>
              <a:cs typeface="Arial" pitchFamily="34" charset="0"/>
            </a:rPr>
            <a:t>de </a:t>
          </a:r>
          <a:r>
            <a:rPr lang="ca-ES" sz="1000" b="1" kern="1200" dirty="0" smtClean="0">
              <a:latin typeface="Arial" pitchFamily="34" charset="0"/>
              <a:cs typeface="Arial" pitchFamily="34" charset="0"/>
            </a:rPr>
            <a:t>Transparència </a:t>
          </a:r>
          <a:r>
            <a:rPr lang="ca-ES" sz="1000" kern="1200" dirty="0" smtClean="0">
              <a:latin typeface="Arial" pitchFamily="34" charset="0"/>
              <a:cs typeface="Arial" pitchFamily="34" charset="0"/>
            </a:rPr>
            <a:t>de </a:t>
          </a:r>
          <a:r>
            <a:rPr lang="ca-ES" sz="1000" kern="1200" dirty="0">
              <a:latin typeface="Arial" pitchFamily="34" charset="0"/>
              <a:cs typeface="Arial" pitchFamily="34" charset="0"/>
            </a:rPr>
            <a:t>la Corporació i s’ha de remetre a </a:t>
          </a:r>
          <a:r>
            <a:rPr lang="ca-ES" sz="1000" kern="1200" dirty="0" smtClean="0">
              <a:latin typeface="Arial" pitchFamily="34" charset="0"/>
              <a:cs typeface="Arial" pitchFamily="34" charset="0"/>
            </a:rPr>
            <a:t>la </a:t>
          </a:r>
          <a:r>
            <a:rPr lang="ca-ES" sz="1000" b="1" kern="1200" dirty="0" smtClean="0">
              <a:latin typeface="Arial" pitchFamily="34" charset="0"/>
              <a:cs typeface="Arial" pitchFamily="34" charset="0"/>
            </a:rPr>
            <a:t>IGAE</a:t>
          </a:r>
          <a:endParaRPr lang="ca-ES" sz="1000" b="1" kern="1200" dirty="0">
            <a:latin typeface="Arial" pitchFamily="34" charset="0"/>
            <a:cs typeface="Arial" pitchFamily="34" charset="0"/>
          </a:endParaRPr>
        </a:p>
      </dsp:txBody>
      <dsp:txXfrm>
        <a:off x="5307770" y="2165900"/>
        <a:ext cx="3083100" cy="770775"/>
      </dsp:txXfrm>
    </dsp:sp>
    <dsp:sp modelId="{D8B9E7CC-4048-4C26-8FD3-7B349EF7C874}">
      <dsp:nvSpPr>
        <dsp:cNvPr id="0" name=""/>
        <dsp:cNvSpPr/>
      </dsp:nvSpPr>
      <dsp:spPr>
        <a:xfrm>
          <a:off x="8822505" y="84807"/>
          <a:ext cx="3083100" cy="770775"/>
        </a:xfrm>
        <a:prstGeom prst="roundRect">
          <a:avLst>
            <a:gd name="adj" fmla="val 10000"/>
          </a:avLst>
        </a:prstGeom>
        <a:solidFill>
          <a:schemeClr val="bg1">
            <a:lumMod val="8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ca-ES" sz="1100" b="1" kern="1200" dirty="0">
              <a:latin typeface="Arial" pitchFamily="34" charset="0"/>
              <a:cs typeface="Arial" pitchFamily="34" charset="0"/>
            </a:rPr>
            <a:t>INFORME RESUM ANUAL RESULTATS DEL CONTROL INTERN (Art. 37 RD 424/2017)</a:t>
          </a:r>
          <a:endParaRPr lang="ca-ES" sz="1100" kern="1200" dirty="0">
            <a:latin typeface="Arial" pitchFamily="34" charset="0"/>
            <a:cs typeface="Arial" pitchFamily="34" charset="0"/>
          </a:endParaRPr>
        </a:p>
      </dsp:txBody>
      <dsp:txXfrm>
        <a:off x="8822505" y="84807"/>
        <a:ext cx="3083100" cy="770775"/>
      </dsp:txXfrm>
    </dsp:sp>
    <dsp:sp modelId="{C4F9D4B4-9748-49D5-B702-F422061C063E}">
      <dsp:nvSpPr>
        <dsp:cNvPr id="0" name=""/>
        <dsp:cNvSpPr/>
      </dsp:nvSpPr>
      <dsp:spPr>
        <a:xfrm rot="5400000">
          <a:off x="10296612" y="923025"/>
          <a:ext cx="134885" cy="134885"/>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C365E5-EED1-4AD2-BCE4-BEB6945D8BB5}">
      <dsp:nvSpPr>
        <dsp:cNvPr id="0" name=""/>
        <dsp:cNvSpPr/>
      </dsp:nvSpPr>
      <dsp:spPr>
        <a:xfrm>
          <a:off x="8822505" y="1125354"/>
          <a:ext cx="3083100" cy="770775"/>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ca-ES" sz="1000" b="1" i="0" kern="1200" noProof="0" dirty="0">
              <a:latin typeface="Arial" pitchFamily="34" charset="0"/>
              <a:cs typeface="Arial" pitchFamily="34" charset="0"/>
            </a:rPr>
            <a:t>Abans del 30 d’abril</a:t>
          </a:r>
          <a:r>
            <a:rPr lang="ca-ES" sz="1000" b="0" i="0" kern="1200" noProof="0" dirty="0">
              <a:latin typeface="Arial" pitchFamily="34" charset="0"/>
              <a:cs typeface="Arial" pitchFamily="34" charset="0"/>
            </a:rPr>
            <a:t>, l’òrgan interventor, a través del President de la Corporació, ha de remetre </a:t>
          </a:r>
          <a:r>
            <a:rPr lang="ca-ES" sz="1000" b="0" i="0" kern="1200" noProof="0" dirty="0" smtClean="0">
              <a:latin typeface="Arial" pitchFamily="34" charset="0"/>
              <a:cs typeface="Arial" pitchFamily="34" charset="0"/>
            </a:rPr>
            <a:t>al </a:t>
          </a:r>
          <a:r>
            <a:rPr lang="ca-ES" sz="1000" b="1" i="0" kern="1200" noProof="0" dirty="0" smtClean="0">
              <a:latin typeface="Arial" pitchFamily="34" charset="0"/>
              <a:cs typeface="Arial" pitchFamily="34" charset="0"/>
            </a:rPr>
            <a:t>PLE</a:t>
          </a:r>
          <a:r>
            <a:rPr lang="ca-ES" sz="1000" b="0" i="0" kern="1200" noProof="0" dirty="0">
              <a:latin typeface="Arial" pitchFamily="34" charset="0"/>
              <a:cs typeface="Arial" pitchFamily="34" charset="0"/>
            </a:rPr>
            <a:t>, l’informe resum de resultats de l’exercici del control intern establert a l’article 213 TRLRHL.</a:t>
          </a:r>
          <a:endParaRPr lang="ca-ES" sz="1000" kern="1200" noProof="0" dirty="0">
            <a:latin typeface="Arial" pitchFamily="34" charset="0"/>
            <a:cs typeface="Arial" pitchFamily="34" charset="0"/>
          </a:endParaRPr>
        </a:p>
      </dsp:txBody>
      <dsp:txXfrm>
        <a:off x="8822505" y="1125354"/>
        <a:ext cx="3083100" cy="770775"/>
      </dsp:txXfrm>
    </dsp:sp>
    <dsp:sp modelId="{BE00D404-D268-4646-844E-E68C4B653AA8}">
      <dsp:nvSpPr>
        <dsp:cNvPr id="0" name=""/>
        <dsp:cNvSpPr/>
      </dsp:nvSpPr>
      <dsp:spPr>
        <a:xfrm rot="5400000">
          <a:off x="10296612" y="1963572"/>
          <a:ext cx="134885" cy="134885"/>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D87E83-F5FC-428E-B855-A934D8E11F66}">
      <dsp:nvSpPr>
        <dsp:cNvPr id="0" name=""/>
        <dsp:cNvSpPr/>
      </dsp:nvSpPr>
      <dsp:spPr>
        <a:xfrm>
          <a:off x="8822505" y="2165900"/>
          <a:ext cx="3083100" cy="1103511"/>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ca-ES" sz="1000" b="1" i="0" kern="1200" noProof="0" dirty="0">
              <a:latin typeface="Arial" pitchFamily="34" charset="0"/>
              <a:cs typeface="Arial" pitchFamily="34" charset="0"/>
            </a:rPr>
            <a:t>Abans del 30 d’abril</a:t>
          </a:r>
          <a:r>
            <a:rPr lang="ca-ES" sz="1000" b="0" i="0" kern="1200" noProof="0" dirty="0">
              <a:latin typeface="Arial" pitchFamily="34" charset="0"/>
              <a:cs typeface="Arial" pitchFamily="34" charset="0"/>
            </a:rPr>
            <a:t>, s’ha de remetre a </a:t>
          </a:r>
          <a:r>
            <a:rPr lang="ca-ES" sz="1000" b="0" i="0" kern="1200" noProof="0" dirty="0" smtClean="0">
              <a:latin typeface="Arial" pitchFamily="34" charset="0"/>
              <a:cs typeface="Arial" pitchFamily="34" charset="0"/>
            </a:rPr>
            <a:t>la </a:t>
          </a:r>
          <a:r>
            <a:rPr lang="ca-ES" sz="1000" b="1" i="0" kern="1200" noProof="0" dirty="0" smtClean="0">
              <a:latin typeface="Arial" pitchFamily="34" charset="0"/>
              <a:cs typeface="Arial" pitchFamily="34" charset="0"/>
            </a:rPr>
            <a:t>Intervenció </a:t>
          </a:r>
          <a:r>
            <a:rPr lang="ca-ES" sz="1000" b="1" i="0" kern="1200" noProof="0" dirty="0">
              <a:latin typeface="Arial" pitchFamily="34" charset="0"/>
              <a:cs typeface="Arial" pitchFamily="34" charset="0"/>
            </a:rPr>
            <a:t>General de l’Administració de </a:t>
          </a:r>
          <a:r>
            <a:rPr lang="ca-ES" sz="1000" b="1" i="0" kern="1200" noProof="0" dirty="0" smtClean="0">
              <a:latin typeface="Arial" pitchFamily="34" charset="0"/>
              <a:cs typeface="Arial" pitchFamily="34" charset="0"/>
            </a:rPr>
            <a:t>l’Estat </a:t>
          </a:r>
          <a:r>
            <a:rPr lang="ca-ES" sz="1000" b="0" i="0" kern="1200" noProof="0" dirty="0" smtClean="0">
              <a:latin typeface="Arial" pitchFamily="34" charset="0"/>
              <a:cs typeface="Arial" pitchFamily="34" charset="0"/>
            </a:rPr>
            <a:t>(</a:t>
          </a:r>
          <a:r>
            <a:rPr lang="ca-ES" sz="1000" b="0" i="0" kern="1200" noProof="0" dirty="0">
              <a:latin typeface="Arial" pitchFamily="34" charset="0"/>
              <a:cs typeface="Arial" pitchFamily="34" charset="0"/>
            </a:rPr>
            <a:t>IGAE)</a:t>
          </a:r>
        </a:p>
        <a:p>
          <a:pPr lvl="0" algn="ctr" defTabSz="444500">
            <a:lnSpc>
              <a:spcPct val="90000"/>
            </a:lnSpc>
            <a:spcBef>
              <a:spcPct val="0"/>
            </a:spcBef>
            <a:spcAft>
              <a:spcPct val="35000"/>
            </a:spcAft>
          </a:pPr>
          <a:r>
            <a:rPr lang="ca-ES" sz="1000" kern="1200" noProof="0" dirty="0">
              <a:latin typeface="Arial" pitchFamily="34" charset="0"/>
              <a:cs typeface="Arial" pitchFamily="34" charset="0"/>
            </a:rPr>
            <a:t>A través de l’aplicació web RICEL, allotjada en el seu portal  web</a:t>
          </a:r>
        </a:p>
        <a:p>
          <a:pPr lvl="0" algn="ctr" defTabSz="444500">
            <a:lnSpc>
              <a:spcPct val="90000"/>
            </a:lnSpc>
            <a:spcBef>
              <a:spcPct val="0"/>
            </a:spcBef>
            <a:spcAft>
              <a:spcPct val="35000"/>
            </a:spcAft>
          </a:pPr>
          <a:r>
            <a:rPr lang="ca-ES" sz="1000" i="1" kern="1200" noProof="0" dirty="0">
              <a:solidFill>
                <a:schemeClr val="accent1"/>
              </a:solidFill>
              <a:latin typeface="Arial" pitchFamily="34" charset="0"/>
              <a:cs typeface="Arial" pitchFamily="34" charset="0"/>
            </a:rPr>
            <a:t>https://www.igae.pap.hacienda.gob.es</a:t>
          </a:r>
          <a:endParaRPr lang="ca-ES" sz="1000" kern="1200" noProof="0" dirty="0">
            <a:latin typeface="Arial" pitchFamily="34" charset="0"/>
            <a:cs typeface="Arial" pitchFamily="34" charset="0"/>
          </a:endParaRPr>
        </a:p>
      </dsp:txBody>
      <dsp:txXfrm>
        <a:off x="8822505" y="2165900"/>
        <a:ext cx="3083100" cy="1103511"/>
      </dsp:txXfrm>
    </dsp:sp>
    <dsp:sp modelId="{49CC4826-1840-4165-A650-9A597663E6F9}">
      <dsp:nvSpPr>
        <dsp:cNvPr id="0" name=""/>
        <dsp:cNvSpPr/>
      </dsp:nvSpPr>
      <dsp:spPr>
        <a:xfrm rot="5400000">
          <a:off x="10296612" y="3336854"/>
          <a:ext cx="134885" cy="134885"/>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5F7AE0-4255-4CA6-B1B6-A7E4CC1F3177}">
      <dsp:nvSpPr>
        <dsp:cNvPr id="0" name=""/>
        <dsp:cNvSpPr/>
      </dsp:nvSpPr>
      <dsp:spPr>
        <a:xfrm>
          <a:off x="8822505" y="3539183"/>
          <a:ext cx="3083100" cy="1819275"/>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ca-ES" sz="1000" b="1" kern="1200" noProof="0" dirty="0">
              <a:latin typeface="Arial" pitchFamily="34" charset="0"/>
              <a:cs typeface="Arial" pitchFamily="34" charset="0"/>
            </a:rPr>
            <a:t>EXCEPCIÓ ESTAT ALARMA</a:t>
          </a:r>
        </a:p>
        <a:p>
          <a:pPr lvl="0" algn="ctr" defTabSz="444500">
            <a:lnSpc>
              <a:spcPct val="90000"/>
            </a:lnSpc>
            <a:spcBef>
              <a:spcPct val="0"/>
            </a:spcBef>
            <a:spcAft>
              <a:spcPct val="35000"/>
            </a:spcAft>
          </a:pPr>
          <a:r>
            <a:rPr lang="ca-ES" sz="1000" kern="1200" noProof="0" dirty="0">
              <a:latin typeface="Arial" pitchFamily="34" charset="0"/>
              <a:cs typeface="Arial" pitchFamily="34" charset="0"/>
            </a:rPr>
            <a:t>Tot i la incertesa per la redacció tan confusa que té la DA 3a del RD 463/2020, sembla raonable interpretar que el termini de remissió dels informes resum li seria </a:t>
          </a:r>
          <a:r>
            <a:rPr lang="ca-ES" sz="1000" kern="1200" noProof="0" dirty="0" smtClean="0">
              <a:latin typeface="Arial" pitchFamily="34" charset="0"/>
              <a:cs typeface="Arial" pitchFamily="34" charset="0"/>
            </a:rPr>
            <a:t>d’aplicació</a:t>
          </a:r>
          <a:r>
            <a:rPr lang="ca-ES" sz="1000" kern="1200" noProof="0" dirty="0">
              <a:latin typeface="Arial" pitchFamily="34" charset="0"/>
              <a:cs typeface="Arial" pitchFamily="34" charset="0"/>
            </a:rPr>
            <a:t>, i </a:t>
          </a:r>
          <a:r>
            <a:rPr lang="ca-ES" sz="1000" kern="1200" noProof="0" dirty="0" smtClean="0">
              <a:latin typeface="Arial" pitchFamily="34" charset="0"/>
              <a:cs typeface="Arial" pitchFamily="34" charset="0"/>
            </a:rPr>
            <a:t>en </a:t>
          </a:r>
          <a:r>
            <a:rPr lang="ca-ES" sz="1000" b="1" kern="1200" noProof="0" dirty="0" smtClean="0">
              <a:solidFill>
                <a:schemeClr val="tx1"/>
              </a:solidFill>
              <a:latin typeface="Arial" pitchFamily="34" charset="0"/>
              <a:cs typeface="Arial" pitchFamily="34" charset="0"/>
            </a:rPr>
            <a:t>conseqüència </a:t>
          </a:r>
          <a:r>
            <a:rPr lang="ca-ES" sz="1000" b="1" kern="1200" noProof="0" dirty="0">
              <a:solidFill>
                <a:schemeClr val="tx1"/>
              </a:solidFill>
              <a:latin typeface="Arial" pitchFamily="34" charset="0"/>
              <a:cs typeface="Arial" pitchFamily="34" charset="0"/>
            </a:rPr>
            <a:t>el termini estaria ampliat per una durada equivalent a la durada de </a:t>
          </a:r>
          <a:r>
            <a:rPr lang="ca-ES" sz="1000" b="1" kern="1200" noProof="0" dirty="0" smtClean="0">
              <a:solidFill>
                <a:schemeClr val="tx1"/>
              </a:solidFill>
              <a:latin typeface="Arial" pitchFamily="34" charset="0"/>
              <a:cs typeface="Arial" pitchFamily="34" charset="0"/>
            </a:rPr>
            <a:t>l’estat d’alarma</a:t>
          </a:r>
          <a:r>
            <a:rPr lang="ca-ES" sz="1000" b="1" kern="1200" noProof="0" dirty="0">
              <a:solidFill>
                <a:schemeClr val="tx1"/>
              </a:solidFill>
              <a:latin typeface="Arial" pitchFamily="34" charset="0"/>
              <a:cs typeface="Arial" pitchFamily="34" charset="0"/>
            </a:rPr>
            <a:t>.</a:t>
          </a:r>
        </a:p>
      </dsp:txBody>
      <dsp:txXfrm>
        <a:off x="8822505" y="3539183"/>
        <a:ext cx="3083100" cy="18192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F18C45-C3D6-47E3-BD6F-A14A0E452075}">
      <dsp:nvSpPr>
        <dsp:cNvPr id="0" name=""/>
        <dsp:cNvSpPr/>
      </dsp:nvSpPr>
      <dsp:spPr>
        <a:xfrm>
          <a:off x="5697109" y="4093188"/>
          <a:ext cx="484711" cy="91440"/>
        </a:xfrm>
        <a:custGeom>
          <a:avLst/>
          <a:gdLst/>
          <a:ahLst/>
          <a:cxnLst/>
          <a:rect l="0" t="0" r="0" b="0"/>
          <a:pathLst>
            <a:path>
              <a:moveTo>
                <a:pt x="0" y="45720"/>
              </a:moveTo>
              <a:lnTo>
                <a:pt x="484711"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E23B18-A8D3-49F1-915B-C890739AD15E}">
      <dsp:nvSpPr>
        <dsp:cNvPr id="0" name=""/>
        <dsp:cNvSpPr/>
      </dsp:nvSpPr>
      <dsp:spPr>
        <a:xfrm>
          <a:off x="3583258" y="4093188"/>
          <a:ext cx="484711" cy="91440"/>
        </a:xfrm>
        <a:custGeom>
          <a:avLst/>
          <a:gdLst/>
          <a:ahLst/>
          <a:cxnLst/>
          <a:rect l="0" t="0" r="0" b="0"/>
          <a:pathLst>
            <a:path>
              <a:moveTo>
                <a:pt x="0" y="45720"/>
              </a:moveTo>
              <a:lnTo>
                <a:pt x="484711"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DCDAD5-9862-4EA8-8DB6-1D5D0D9256FB}">
      <dsp:nvSpPr>
        <dsp:cNvPr id="0" name=""/>
        <dsp:cNvSpPr/>
      </dsp:nvSpPr>
      <dsp:spPr>
        <a:xfrm>
          <a:off x="1662806" y="3136162"/>
          <a:ext cx="484711" cy="1002745"/>
        </a:xfrm>
        <a:custGeom>
          <a:avLst/>
          <a:gdLst/>
          <a:ahLst/>
          <a:cxnLst/>
          <a:rect l="0" t="0" r="0" b="0"/>
          <a:pathLst>
            <a:path>
              <a:moveTo>
                <a:pt x="0" y="0"/>
              </a:moveTo>
              <a:lnTo>
                <a:pt x="242355" y="0"/>
              </a:lnTo>
              <a:lnTo>
                <a:pt x="242355" y="1002745"/>
              </a:lnTo>
              <a:lnTo>
                <a:pt x="484711" y="100274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36072E-AF23-40C0-AB95-4BBCD2011823}">
      <dsp:nvSpPr>
        <dsp:cNvPr id="0" name=""/>
        <dsp:cNvSpPr/>
      </dsp:nvSpPr>
      <dsp:spPr>
        <a:xfrm>
          <a:off x="5697109" y="3090442"/>
          <a:ext cx="484711" cy="91440"/>
        </a:xfrm>
        <a:custGeom>
          <a:avLst/>
          <a:gdLst/>
          <a:ahLst/>
          <a:cxnLst/>
          <a:rect l="0" t="0" r="0" b="0"/>
          <a:pathLst>
            <a:path>
              <a:moveTo>
                <a:pt x="0" y="45720"/>
              </a:moveTo>
              <a:lnTo>
                <a:pt x="484711"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82A62B-A09E-4E51-9B7A-57EC6A20EB92}">
      <dsp:nvSpPr>
        <dsp:cNvPr id="0" name=""/>
        <dsp:cNvSpPr/>
      </dsp:nvSpPr>
      <dsp:spPr>
        <a:xfrm>
          <a:off x="3583258" y="2133416"/>
          <a:ext cx="484711" cy="1002745"/>
        </a:xfrm>
        <a:custGeom>
          <a:avLst/>
          <a:gdLst/>
          <a:ahLst/>
          <a:cxnLst/>
          <a:rect l="0" t="0" r="0" b="0"/>
          <a:pathLst>
            <a:path>
              <a:moveTo>
                <a:pt x="0" y="0"/>
              </a:moveTo>
              <a:lnTo>
                <a:pt x="242355" y="0"/>
              </a:lnTo>
              <a:lnTo>
                <a:pt x="242355" y="1002745"/>
              </a:lnTo>
              <a:lnTo>
                <a:pt x="484711" y="100274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6476D6-F123-47B9-A626-33FF524AD910}">
      <dsp:nvSpPr>
        <dsp:cNvPr id="0" name=""/>
        <dsp:cNvSpPr/>
      </dsp:nvSpPr>
      <dsp:spPr>
        <a:xfrm>
          <a:off x="5697109" y="2087696"/>
          <a:ext cx="484711" cy="91440"/>
        </a:xfrm>
        <a:custGeom>
          <a:avLst/>
          <a:gdLst/>
          <a:ahLst/>
          <a:cxnLst/>
          <a:rect l="0" t="0" r="0" b="0"/>
          <a:pathLst>
            <a:path>
              <a:moveTo>
                <a:pt x="0" y="45720"/>
              </a:moveTo>
              <a:lnTo>
                <a:pt x="484711"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AE0F07-391A-48D3-890A-850E50DFC328}">
      <dsp:nvSpPr>
        <dsp:cNvPr id="0" name=""/>
        <dsp:cNvSpPr/>
      </dsp:nvSpPr>
      <dsp:spPr>
        <a:xfrm>
          <a:off x="3583258" y="2087696"/>
          <a:ext cx="484711" cy="91440"/>
        </a:xfrm>
        <a:custGeom>
          <a:avLst/>
          <a:gdLst/>
          <a:ahLst/>
          <a:cxnLst/>
          <a:rect l="0" t="0" r="0" b="0"/>
          <a:pathLst>
            <a:path>
              <a:moveTo>
                <a:pt x="0" y="45720"/>
              </a:moveTo>
              <a:lnTo>
                <a:pt x="484711"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9B45ED-215F-4B08-ABCF-F89697BF455E}">
      <dsp:nvSpPr>
        <dsp:cNvPr id="0" name=""/>
        <dsp:cNvSpPr/>
      </dsp:nvSpPr>
      <dsp:spPr>
        <a:xfrm>
          <a:off x="5697109" y="1084950"/>
          <a:ext cx="484711" cy="91440"/>
        </a:xfrm>
        <a:custGeom>
          <a:avLst/>
          <a:gdLst/>
          <a:ahLst/>
          <a:cxnLst/>
          <a:rect l="0" t="0" r="0" b="0"/>
          <a:pathLst>
            <a:path>
              <a:moveTo>
                <a:pt x="0" y="45720"/>
              </a:moveTo>
              <a:lnTo>
                <a:pt x="484711"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B96018-D1CB-4245-8570-2BA4B0FCEDDB}">
      <dsp:nvSpPr>
        <dsp:cNvPr id="0" name=""/>
        <dsp:cNvSpPr/>
      </dsp:nvSpPr>
      <dsp:spPr>
        <a:xfrm>
          <a:off x="3583258" y="1130670"/>
          <a:ext cx="484711" cy="1002745"/>
        </a:xfrm>
        <a:custGeom>
          <a:avLst/>
          <a:gdLst/>
          <a:ahLst/>
          <a:cxnLst/>
          <a:rect l="0" t="0" r="0" b="0"/>
          <a:pathLst>
            <a:path>
              <a:moveTo>
                <a:pt x="0" y="1002745"/>
              </a:moveTo>
              <a:lnTo>
                <a:pt x="242355" y="1002745"/>
              </a:lnTo>
              <a:lnTo>
                <a:pt x="242355" y="0"/>
              </a:lnTo>
              <a:lnTo>
                <a:pt x="484711"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A699C-1D28-464D-A008-B19FFFBDBF87}">
      <dsp:nvSpPr>
        <dsp:cNvPr id="0" name=""/>
        <dsp:cNvSpPr/>
      </dsp:nvSpPr>
      <dsp:spPr>
        <a:xfrm>
          <a:off x="1662806" y="2133416"/>
          <a:ext cx="484711" cy="1002745"/>
        </a:xfrm>
        <a:custGeom>
          <a:avLst/>
          <a:gdLst/>
          <a:ahLst/>
          <a:cxnLst/>
          <a:rect l="0" t="0" r="0" b="0"/>
          <a:pathLst>
            <a:path>
              <a:moveTo>
                <a:pt x="0" y="1002745"/>
              </a:moveTo>
              <a:lnTo>
                <a:pt x="242355" y="1002745"/>
              </a:lnTo>
              <a:lnTo>
                <a:pt x="242355" y="0"/>
              </a:lnTo>
              <a:lnTo>
                <a:pt x="484711"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DFB319-2CA4-4C6F-9002-98F452BCFBBA}">
      <dsp:nvSpPr>
        <dsp:cNvPr id="0" name=""/>
        <dsp:cNvSpPr/>
      </dsp:nvSpPr>
      <dsp:spPr>
        <a:xfrm>
          <a:off x="7056" y="2766570"/>
          <a:ext cx="1655750" cy="739185"/>
        </a:xfrm>
        <a:prstGeom prst="rect">
          <a:avLst/>
        </a:prstGeom>
        <a:solidFill>
          <a:srgbClr val="F3AA79"/>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1" kern="1200" noProof="0" dirty="0">
              <a:latin typeface="Arial" pitchFamily="34" charset="0"/>
              <a:cs typeface="Arial" pitchFamily="34" charset="0"/>
            </a:rPr>
            <a:t>INFORME RESUM ANUAL SOBRE RESULTATS FUNCIÓ INTERVENTORA</a:t>
          </a:r>
        </a:p>
      </dsp:txBody>
      <dsp:txXfrm>
        <a:off x="7056" y="2766570"/>
        <a:ext cx="1655750" cy="739185"/>
      </dsp:txXfrm>
    </dsp:sp>
    <dsp:sp modelId="{28229678-EFCF-47DC-A5E8-2163409BC0F5}">
      <dsp:nvSpPr>
        <dsp:cNvPr id="0" name=""/>
        <dsp:cNvSpPr/>
      </dsp:nvSpPr>
      <dsp:spPr>
        <a:xfrm>
          <a:off x="2147518" y="1763824"/>
          <a:ext cx="1435739" cy="739185"/>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1" kern="1200" noProof="0" dirty="0">
              <a:latin typeface="Arial" pitchFamily="34" charset="0"/>
              <a:cs typeface="Arial" pitchFamily="34" charset="0"/>
            </a:rPr>
            <a:t>DESPESES</a:t>
          </a:r>
        </a:p>
      </dsp:txBody>
      <dsp:txXfrm>
        <a:off x="2147518" y="1763824"/>
        <a:ext cx="1435739" cy="739185"/>
      </dsp:txXfrm>
    </dsp:sp>
    <dsp:sp modelId="{D61FF474-67B9-47A3-A06E-71232F6A1858}">
      <dsp:nvSpPr>
        <dsp:cNvPr id="0" name=""/>
        <dsp:cNvSpPr/>
      </dsp:nvSpPr>
      <dsp:spPr>
        <a:xfrm>
          <a:off x="4067969" y="780769"/>
          <a:ext cx="1629139" cy="699801"/>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1" kern="1200" noProof="0" dirty="0">
              <a:solidFill>
                <a:schemeClr val="tx1">
                  <a:lumMod val="75000"/>
                  <a:lumOff val="25000"/>
                </a:schemeClr>
              </a:solidFill>
              <a:latin typeface="Arial" pitchFamily="34" charset="0"/>
              <a:cs typeface="Arial" pitchFamily="34" charset="0"/>
            </a:rPr>
            <a:t>DISCREPÀNCIES</a:t>
          </a:r>
        </a:p>
      </dsp:txBody>
      <dsp:txXfrm>
        <a:off x="4067969" y="780769"/>
        <a:ext cx="1629139" cy="699801"/>
      </dsp:txXfrm>
    </dsp:sp>
    <dsp:sp modelId="{9DED8FFB-6948-4A1D-90A9-718F4A078114}">
      <dsp:nvSpPr>
        <dsp:cNvPr id="0" name=""/>
        <dsp:cNvSpPr/>
      </dsp:nvSpPr>
      <dsp:spPr>
        <a:xfrm>
          <a:off x="6181820" y="806123"/>
          <a:ext cx="5421522" cy="6490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kern="1200" noProof="0" dirty="0">
              <a:solidFill>
                <a:schemeClr val="tx1">
                  <a:lumMod val="75000"/>
                  <a:lumOff val="25000"/>
                </a:schemeClr>
              </a:solidFill>
              <a:latin typeface="Arial" pitchFamily="34" charset="0"/>
              <a:cs typeface="Arial" pitchFamily="34" charset="0"/>
            </a:rPr>
            <a:t>Art. 15.6. Totes les resolucions adoptades pel president de l’entitat local contràries a les objeccions efectuades o, si s’escau, a l’opinió de l’òrgan competent de l’administració que tingui la tutel.la a la que s’hagi sol·licitat l’informe.</a:t>
          </a:r>
        </a:p>
      </dsp:txBody>
      <dsp:txXfrm>
        <a:off x="6181820" y="806123"/>
        <a:ext cx="5421522" cy="649093"/>
      </dsp:txXfrm>
    </dsp:sp>
    <dsp:sp modelId="{03E00961-9754-48D2-9E1D-118E354997E0}">
      <dsp:nvSpPr>
        <dsp:cNvPr id="0" name=""/>
        <dsp:cNvSpPr/>
      </dsp:nvSpPr>
      <dsp:spPr>
        <a:xfrm>
          <a:off x="4067969" y="1783515"/>
          <a:ext cx="1629139" cy="699801"/>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1" kern="1200" noProof="0" dirty="0">
              <a:solidFill>
                <a:schemeClr val="tx1">
                  <a:lumMod val="75000"/>
                  <a:lumOff val="25000"/>
                </a:schemeClr>
              </a:solidFill>
              <a:latin typeface="Arial" pitchFamily="34" charset="0"/>
              <a:cs typeface="Arial" pitchFamily="34" charset="0"/>
            </a:rPr>
            <a:t>OMISSIÓ DE LA FUNCIÓ INTERVENTORA</a:t>
          </a:r>
        </a:p>
      </dsp:txBody>
      <dsp:txXfrm>
        <a:off x="4067969" y="1783515"/>
        <a:ext cx="1629139" cy="699801"/>
      </dsp:txXfrm>
    </dsp:sp>
    <dsp:sp modelId="{6916F821-280D-4188-916D-7AF5B218558C}">
      <dsp:nvSpPr>
        <dsp:cNvPr id="0" name=""/>
        <dsp:cNvSpPr/>
      </dsp:nvSpPr>
      <dsp:spPr>
        <a:xfrm>
          <a:off x="6181820" y="1808869"/>
          <a:ext cx="5421522" cy="6490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kern="1200" noProof="0" dirty="0">
              <a:solidFill>
                <a:schemeClr val="tx1">
                  <a:lumMod val="75000"/>
                  <a:lumOff val="25000"/>
                </a:schemeClr>
              </a:solidFill>
              <a:latin typeface="Arial" pitchFamily="34" charset="0"/>
              <a:cs typeface="Arial" pitchFamily="34" charset="0"/>
            </a:rPr>
            <a:t>Art. 28.2. (…) Tots els informes d’omissió de l’exercici de la funció interventora</a:t>
          </a:r>
        </a:p>
      </dsp:txBody>
      <dsp:txXfrm>
        <a:off x="6181820" y="1808869"/>
        <a:ext cx="5421522" cy="649093"/>
      </dsp:txXfrm>
    </dsp:sp>
    <dsp:sp modelId="{B10CBBD4-752E-45B4-9F0C-96766F096BA5}">
      <dsp:nvSpPr>
        <dsp:cNvPr id="0" name=""/>
        <dsp:cNvSpPr/>
      </dsp:nvSpPr>
      <dsp:spPr>
        <a:xfrm>
          <a:off x="4067969" y="2786261"/>
          <a:ext cx="1629139" cy="699801"/>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a-ES" sz="1000" b="1" kern="1200" noProof="0" dirty="0">
              <a:solidFill>
                <a:schemeClr val="tx1">
                  <a:lumMod val="75000"/>
                  <a:lumOff val="25000"/>
                </a:schemeClr>
              </a:solidFill>
              <a:latin typeface="Arial" pitchFamily="34" charset="0"/>
              <a:cs typeface="Arial" pitchFamily="34" charset="0"/>
            </a:rPr>
            <a:t>INTERVENCIÓ COMPTES JUSTIFICATIUS PAGAMENTS A JUSTIFICAR I BESTRETES DE CAIXA</a:t>
          </a:r>
        </a:p>
      </dsp:txBody>
      <dsp:txXfrm>
        <a:off x="4067969" y="2786261"/>
        <a:ext cx="1629139" cy="699801"/>
      </dsp:txXfrm>
    </dsp:sp>
    <dsp:sp modelId="{90DA8D07-C4F5-4F70-9555-C997D702065B}">
      <dsp:nvSpPr>
        <dsp:cNvPr id="0" name=""/>
        <dsp:cNvSpPr/>
      </dsp:nvSpPr>
      <dsp:spPr>
        <a:xfrm>
          <a:off x="6181820" y="2811615"/>
          <a:ext cx="5421522" cy="6490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kern="1200" noProof="0" dirty="0">
              <a:solidFill>
                <a:schemeClr val="tx1">
                  <a:lumMod val="75000"/>
                  <a:lumOff val="25000"/>
                </a:schemeClr>
              </a:solidFill>
              <a:latin typeface="Arial" pitchFamily="34" charset="0"/>
              <a:cs typeface="Arial" pitchFamily="34" charset="0"/>
            </a:rPr>
            <a:t>Art. 27.2. Resultats obtinguts del control dels comptes a justificar i bestretes de caixa fixa.</a:t>
          </a:r>
        </a:p>
      </dsp:txBody>
      <dsp:txXfrm>
        <a:off x="6181820" y="2811615"/>
        <a:ext cx="5421522" cy="649093"/>
      </dsp:txXfrm>
    </dsp:sp>
    <dsp:sp modelId="{DF7DF28E-5145-4052-9C52-2722B7771480}">
      <dsp:nvSpPr>
        <dsp:cNvPr id="0" name=""/>
        <dsp:cNvSpPr/>
      </dsp:nvSpPr>
      <dsp:spPr>
        <a:xfrm>
          <a:off x="2147518" y="3769316"/>
          <a:ext cx="1435739" cy="739185"/>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1" kern="1200" noProof="0" dirty="0">
              <a:latin typeface="Arial" pitchFamily="34" charset="0"/>
              <a:cs typeface="Arial" pitchFamily="34" charset="0"/>
            </a:rPr>
            <a:t>INGRESSOS</a:t>
          </a:r>
        </a:p>
      </dsp:txBody>
      <dsp:txXfrm>
        <a:off x="2147518" y="3769316"/>
        <a:ext cx="1435739" cy="739185"/>
      </dsp:txXfrm>
    </dsp:sp>
    <dsp:sp modelId="{6B4C18BE-9737-4586-906B-BE49F7F95159}">
      <dsp:nvSpPr>
        <dsp:cNvPr id="0" name=""/>
        <dsp:cNvSpPr/>
      </dsp:nvSpPr>
      <dsp:spPr>
        <a:xfrm>
          <a:off x="4067969" y="3789007"/>
          <a:ext cx="1629139" cy="699801"/>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1" kern="1200" noProof="0" dirty="0">
              <a:solidFill>
                <a:schemeClr val="tx1">
                  <a:lumMod val="75000"/>
                  <a:lumOff val="25000"/>
                </a:schemeClr>
              </a:solidFill>
              <a:latin typeface="Arial" pitchFamily="34" charset="0"/>
              <a:cs typeface="Arial" pitchFamily="34" charset="0"/>
            </a:rPr>
            <a:t>ANOMALIES EN MATÈRIA D’INGRESSOS</a:t>
          </a:r>
        </a:p>
      </dsp:txBody>
      <dsp:txXfrm>
        <a:off x="4067969" y="3789007"/>
        <a:ext cx="1629139" cy="699801"/>
      </dsp:txXfrm>
    </dsp:sp>
    <dsp:sp modelId="{A122A8FC-6340-4D23-ADC9-5BDA2117CF0D}">
      <dsp:nvSpPr>
        <dsp:cNvPr id="0" name=""/>
        <dsp:cNvSpPr/>
      </dsp:nvSpPr>
      <dsp:spPr>
        <a:xfrm>
          <a:off x="6181820" y="3814361"/>
          <a:ext cx="5421522" cy="6490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a-ES" sz="1100" b="0" kern="1200" noProof="0" dirty="0">
              <a:solidFill>
                <a:schemeClr val="tx1">
                  <a:lumMod val="75000"/>
                  <a:lumOff val="25000"/>
                </a:schemeClr>
              </a:solidFill>
              <a:latin typeface="Arial" pitchFamily="34" charset="0"/>
              <a:cs typeface="Arial" pitchFamily="34" charset="0"/>
            </a:rPr>
            <a:t>Art. 15.6 Resum de les principals anomalies en matèria d’ingressos.</a:t>
          </a:r>
        </a:p>
      </dsp:txBody>
      <dsp:txXfrm>
        <a:off x="6181820" y="3814361"/>
        <a:ext cx="5421522" cy="64909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A9AD6C-D22E-494D-9438-DE4DF6F30F8E}">
      <dsp:nvSpPr>
        <dsp:cNvPr id="0" name=""/>
        <dsp:cNvSpPr/>
      </dsp:nvSpPr>
      <dsp:spPr>
        <a:xfrm>
          <a:off x="6172432" y="4084978"/>
          <a:ext cx="365782" cy="91440"/>
        </a:xfrm>
        <a:custGeom>
          <a:avLst/>
          <a:gdLst/>
          <a:ahLst/>
          <a:cxnLst/>
          <a:rect l="0" t="0" r="0" b="0"/>
          <a:pathLst>
            <a:path>
              <a:moveTo>
                <a:pt x="0" y="45720"/>
              </a:moveTo>
              <a:lnTo>
                <a:pt x="365782"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FAACDA-B7C8-402E-B486-6BE21C692292}">
      <dsp:nvSpPr>
        <dsp:cNvPr id="0" name=""/>
        <dsp:cNvSpPr/>
      </dsp:nvSpPr>
      <dsp:spPr>
        <a:xfrm>
          <a:off x="3977737" y="4084978"/>
          <a:ext cx="365782" cy="91440"/>
        </a:xfrm>
        <a:custGeom>
          <a:avLst/>
          <a:gdLst/>
          <a:ahLst/>
          <a:cxnLst/>
          <a:rect l="0" t="0" r="0" b="0"/>
          <a:pathLst>
            <a:path>
              <a:moveTo>
                <a:pt x="0" y="45720"/>
              </a:moveTo>
              <a:lnTo>
                <a:pt x="365782"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62C984-148A-45D4-BE83-290C23282291}">
      <dsp:nvSpPr>
        <dsp:cNvPr id="0" name=""/>
        <dsp:cNvSpPr/>
      </dsp:nvSpPr>
      <dsp:spPr>
        <a:xfrm>
          <a:off x="1832167" y="2841243"/>
          <a:ext cx="365782" cy="1289454"/>
        </a:xfrm>
        <a:custGeom>
          <a:avLst/>
          <a:gdLst/>
          <a:ahLst/>
          <a:cxnLst/>
          <a:rect l="0" t="0" r="0" b="0"/>
          <a:pathLst>
            <a:path>
              <a:moveTo>
                <a:pt x="0" y="0"/>
              </a:moveTo>
              <a:lnTo>
                <a:pt x="182891" y="0"/>
              </a:lnTo>
              <a:lnTo>
                <a:pt x="182891" y="1289454"/>
              </a:lnTo>
              <a:lnTo>
                <a:pt x="365782" y="128945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5FC851-D814-40E6-9774-3EBE55BF1E53}">
      <dsp:nvSpPr>
        <dsp:cNvPr id="0" name=""/>
        <dsp:cNvSpPr/>
      </dsp:nvSpPr>
      <dsp:spPr>
        <a:xfrm>
          <a:off x="6221556" y="3212307"/>
          <a:ext cx="365782" cy="91440"/>
        </a:xfrm>
        <a:custGeom>
          <a:avLst/>
          <a:gdLst/>
          <a:ahLst/>
          <a:cxnLst/>
          <a:rect l="0" t="0" r="0" b="0"/>
          <a:pathLst>
            <a:path>
              <a:moveTo>
                <a:pt x="0" y="45720"/>
              </a:moveTo>
              <a:lnTo>
                <a:pt x="365782"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499FED-6021-41BB-AD38-9918739BBED9}">
      <dsp:nvSpPr>
        <dsp:cNvPr id="0" name=""/>
        <dsp:cNvSpPr/>
      </dsp:nvSpPr>
      <dsp:spPr>
        <a:xfrm>
          <a:off x="4026862" y="2842577"/>
          <a:ext cx="365782" cy="415449"/>
        </a:xfrm>
        <a:custGeom>
          <a:avLst/>
          <a:gdLst/>
          <a:ahLst/>
          <a:cxnLst/>
          <a:rect l="0" t="0" r="0" b="0"/>
          <a:pathLst>
            <a:path>
              <a:moveTo>
                <a:pt x="0" y="0"/>
              </a:moveTo>
              <a:lnTo>
                <a:pt x="182891" y="0"/>
              </a:lnTo>
              <a:lnTo>
                <a:pt x="182891" y="415449"/>
              </a:lnTo>
              <a:lnTo>
                <a:pt x="365782" y="41544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63F082-A4FE-4D89-B0CE-31F1E4C4F6FA}">
      <dsp:nvSpPr>
        <dsp:cNvPr id="0" name=""/>
        <dsp:cNvSpPr/>
      </dsp:nvSpPr>
      <dsp:spPr>
        <a:xfrm>
          <a:off x="6221556" y="2555233"/>
          <a:ext cx="365782" cy="91440"/>
        </a:xfrm>
        <a:custGeom>
          <a:avLst/>
          <a:gdLst/>
          <a:ahLst/>
          <a:cxnLst/>
          <a:rect l="0" t="0" r="0" b="0"/>
          <a:pathLst>
            <a:path>
              <a:moveTo>
                <a:pt x="0" y="45720"/>
              </a:moveTo>
              <a:lnTo>
                <a:pt x="365782"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F6DBF8-AF66-40FB-8105-3A9C94AA6E6D}">
      <dsp:nvSpPr>
        <dsp:cNvPr id="0" name=""/>
        <dsp:cNvSpPr/>
      </dsp:nvSpPr>
      <dsp:spPr>
        <a:xfrm>
          <a:off x="4026862" y="2600953"/>
          <a:ext cx="365782" cy="241624"/>
        </a:xfrm>
        <a:custGeom>
          <a:avLst/>
          <a:gdLst/>
          <a:ahLst/>
          <a:cxnLst/>
          <a:rect l="0" t="0" r="0" b="0"/>
          <a:pathLst>
            <a:path>
              <a:moveTo>
                <a:pt x="0" y="241624"/>
              </a:moveTo>
              <a:lnTo>
                <a:pt x="182891" y="241624"/>
              </a:lnTo>
              <a:lnTo>
                <a:pt x="182891" y="0"/>
              </a:lnTo>
              <a:lnTo>
                <a:pt x="365782"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77DA46-5463-4698-BBDA-E819B85B9FA9}">
      <dsp:nvSpPr>
        <dsp:cNvPr id="0" name=""/>
        <dsp:cNvSpPr/>
      </dsp:nvSpPr>
      <dsp:spPr>
        <a:xfrm>
          <a:off x="6221556" y="1889534"/>
          <a:ext cx="365782" cy="91440"/>
        </a:xfrm>
        <a:custGeom>
          <a:avLst/>
          <a:gdLst/>
          <a:ahLst/>
          <a:cxnLst/>
          <a:rect l="0" t="0" r="0" b="0"/>
          <a:pathLst>
            <a:path>
              <a:moveTo>
                <a:pt x="0" y="45720"/>
              </a:moveTo>
              <a:lnTo>
                <a:pt x="365782"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2CAA71-7C42-47CE-B568-F956C6BDD79E}">
      <dsp:nvSpPr>
        <dsp:cNvPr id="0" name=""/>
        <dsp:cNvSpPr/>
      </dsp:nvSpPr>
      <dsp:spPr>
        <a:xfrm>
          <a:off x="4026862" y="1935254"/>
          <a:ext cx="365782" cy="907322"/>
        </a:xfrm>
        <a:custGeom>
          <a:avLst/>
          <a:gdLst/>
          <a:ahLst/>
          <a:cxnLst/>
          <a:rect l="0" t="0" r="0" b="0"/>
          <a:pathLst>
            <a:path>
              <a:moveTo>
                <a:pt x="0" y="907322"/>
              </a:moveTo>
              <a:lnTo>
                <a:pt x="182891" y="907322"/>
              </a:lnTo>
              <a:lnTo>
                <a:pt x="182891" y="0"/>
              </a:lnTo>
              <a:lnTo>
                <a:pt x="365782"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3ADCFA-ACE6-4C5C-A03C-89EB9E2DD2E8}">
      <dsp:nvSpPr>
        <dsp:cNvPr id="0" name=""/>
        <dsp:cNvSpPr/>
      </dsp:nvSpPr>
      <dsp:spPr>
        <a:xfrm>
          <a:off x="1832167" y="2795523"/>
          <a:ext cx="365782" cy="91440"/>
        </a:xfrm>
        <a:custGeom>
          <a:avLst/>
          <a:gdLst/>
          <a:ahLst/>
          <a:cxnLst/>
          <a:rect l="0" t="0" r="0" b="0"/>
          <a:pathLst>
            <a:path>
              <a:moveTo>
                <a:pt x="0" y="45720"/>
              </a:moveTo>
              <a:lnTo>
                <a:pt x="182891" y="45720"/>
              </a:lnTo>
              <a:lnTo>
                <a:pt x="182891" y="47054"/>
              </a:lnTo>
              <a:lnTo>
                <a:pt x="365782" y="4705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36072E-AF23-40C0-AB95-4BBCD2011823}">
      <dsp:nvSpPr>
        <dsp:cNvPr id="0" name=""/>
        <dsp:cNvSpPr/>
      </dsp:nvSpPr>
      <dsp:spPr>
        <a:xfrm>
          <a:off x="6221556" y="1019452"/>
          <a:ext cx="365782" cy="91440"/>
        </a:xfrm>
        <a:custGeom>
          <a:avLst/>
          <a:gdLst/>
          <a:ahLst/>
          <a:cxnLst/>
          <a:rect l="0" t="0" r="0" b="0"/>
          <a:pathLst>
            <a:path>
              <a:moveTo>
                <a:pt x="0" y="45720"/>
              </a:moveTo>
              <a:lnTo>
                <a:pt x="365782"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629EE-01ED-486F-A67E-B1DD27BEA07F}">
      <dsp:nvSpPr>
        <dsp:cNvPr id="0" name=""/>
        <dsp:cNvSpPr/>
      </dsp:nvSpPr>
      <dsp:spPr>
        <a:xfrm>
          <a:off x="4026862" y="648148"/>
          <a:ext cx="365782" cy="417023"/>
        </a:xfrm>
        <a:custGeom>
          <a:avLst/>
          <a:gdLst/>
          <a:ahLst/>
          <a:cxnLst/>
          <a:rect l="0" t="0" r="0" b="0"/>
          <a:pathLst>
            <a:path>
              <a:moveTo>
                <a:pt x="0" y="0"/>
              </a:moveTo>
              <a:lnTo>
                <a:pt x="182891" y="0"/>
              </a:lnTo>
              <a:lnTo>
                <a:pt x="182891" y="417023"/>
              </a:lnTo>
              <a:lnTo>
                <a:pt x="365782" y="41702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C8D20C-8098-4A7B-B41A-3A75E9A454D2}">
      <dsp:nvSpPr>
        <dsp:cNvPr id="0" name=""/>
        <dsp:cNvSpPr/>
      </dsp:nvSpPr>
      <dsp:spPr>
        <a:xfrm>
          <a:off x="6221556" y="373634"/>
          <a:ext cx="369037" cy="91440"/>
        </a:xfrm>
        <a:custGeom>
          <a:avLst/>
          <a:gdLst/>
          <a:ahLst/>
          <a:cxnLst/>
          <a:rect l="0" t="0" r="0" b="0"/>
          <a:pathLst>
            <a:path>
              <a:moveTo>
                <a:pt x="0" y="45720"/>
              </a:moveTo>
              <a:lnTo>
                <a:pt x="186146" y="45720"/>
              </a:lnTo>
              <a:lnTo>
                <a:pt x="186146" y="46233"/>
              </a:lnTo>
              <a:lnTo>
                <a:pt x="369037" y="4623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2A052-2EC9-4980-A6B0-88D8408758B6}">
      <dsp:nvSpPr>
        <dsp:cNvPr id="0" name=""/>
        <dsp:cNvSpPr/>
      </dsp:nvSpPr>
      <dsp:spPr>
        <a:xfrm>
          <a:off x="4026862" y="419354"/>
          <a:ext cx="365782" cy="228793"/>
        </a:xfrm>
        <a:custGeom>
          <a:avLst/>
          <a:gdLst/>
          <a:ahLst/>
          <a:cxnLst/>
          <a:rect l="0" t="0" r="0" b="0"/>
          <a:pathLst>
            <a:path>
              <a:moveTo>
                <a:pt x="0" y="228793"/>
              </a:moveTo>
              <a:lnTo>
                <a:pt x="182891" y="228793"/>
              </a:lnTo>
              <a:lnTo>
                <a:pt x="182891" y="0"/>
              </a:lnTo>
              <a:lnTo>
                <a:pt x="365782"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A699C-1D28-464D-A008-B19FFFBDBF87}">
      <dsp:nvSpPr>
        <dsp:cNvPr id="0" name=""/>
        <dsp:cNvSpPr/>
      </dsp:nvSpPr>
      <dsp:spPr>
        <a:xfrm>
          <a:off x="1832167" y="648148"/>
          <a:ext cx="365782" cy="2193095"/>
        </a:xfrm>
        <a:custGeom>
          <a:avLst/>
          <a:gdLst/>
          <a:ahLst/>
          <a:cxnLst/>
          <a:rect l="0" t="0" r="0" b="0"/>
          <a:pathLst>
            <a:path>
              <a:moveTo>
                <a:pt x="0" y="2193095"/>
              </a:moveTo>
              <a:lnTo>
                <a:pt x="182891" y="2193095"/>
              </a:lnTo>
              <a:lnTo>
                <a:pt x="182891" y="0"/>
              </a:lnTo>
              <a:lnTo>
                <a:pt x="365782"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DFB319-2CA4-4C6F-9002-98F452BCFBBA}">
      <dsp:nvSpPr>
        <dsp:cNvPr id="0" name=""/>
        <dsp:cNvSpPr/>
      </dsp:nvSpPr>
      <dsp:spPr>
        <a:xfrm>
          <a:off x="3255" y="2446026"/>
          <a:ext cx="1828912" cy="790433"/>
        </a:xfrm>
        <a:prstGeom prst="rect">
          <a:avLst/>
        </a:prstGeom>
        <a:solidFill>
          <a:srgbClr val="F3AA79"/>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a:solidFill>
                <a:schemeClr val="bg2">
                  <a:lumMod val="25000"/>
                </a:schemeClr>
              </a:solidFill>
              <a:latin typeface="Arial" panose="020B0604020202020204" pitchFamily="34" charset="0"/>
              <a:cs typeface="Arial" panose="020B0604020202020204" pitchFamily="34" charset="0"/>
            </a:rPr>
            <a:t>INFORME RESULTATS ACTUACIONS DE CONTROL PERMANENT I AUDITORIA PÚBLICA</a:t>
          </a:r>
        </a:p>
      </dsp:txBody>
      <dsp:txXfrm>
        <a:off x="3255" y="2446026"/>
        <a:ext cx="1828912" cy="790433"/>
      </dsp:txXfrm>
    </dsp:sp>
    <dsp:sp modelId="{28229678-EFCF-47DC-A5E8-2163409BC0F5}">
      <dsp:nvSpPr>
        <dsp:cNvPr id="0" name=""/>
        <dsp:cNvSpPr/>
      </dsp:nvSpPr>
      <dsp:spPr>
        <a:xfrm>
          <a:off x="2197950" y="369239"/>
          <a:ext cx="1828912" cy="557818"/>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bg2">
                  <a:lumMod val="25000"/>
                </a:schemeClr>
              </a:solidFill>
              <a:latin typeface="Arial" panose="020B0604020202020204" pitchFamily="34" charset="0"/>
              <a:cs typeface="Arial" panose="020B0604020202020204" pitchFamily="34" charset="0"/>
            </a:rPr>
            <a:t>CONTROL PERMANENT</a:t>
          </a:r>
        </a:p>
      </dsp:txBody>
      <dsp:txXfrm>
        <a:off x="2197950" y="369239"/>
        <a:ext cx="1828912" cy="557818"/>
      </dsp:txXfrm>
    </dsp:sp>
    <dsp:sp modelId="{A8DAF3F7-CC99-4AED-99D4-BF5B62A5DBD4}">
      <dsp:nvSpPr>
        <dsp:cNvPr id="0" name=""/>
        <dsp:cNvSpPr/>
      </dsp:nvSpPr>
      <dsp:spPr>
        <a:xfrm>
          <a:off x="4392644" y="140445"/>
          <a:ext cx="1828912" cy="557818"/>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bg2">
                  <a:lumMod val="25000"/>
                </a:schemeClr>
              </a:solidFill>
              <a:latin typeface="Arial" panose="020B0604020202020204" pitchFamily="34" charset="0"/>
              <a:cs typeface="Arial" panose="020B0604020202020204" pitchFamily="34" charset="0"/>
            </a:rPr>
            <a:t>PLANIFICABLE OBLIGATORI</a:t>
          </a:r>
        </a:p>
      </dsp:txBody>
      <dsp:txXfrm>
        <a:off x="4392644" y="140445"/>
        <a:ext cx="1828912" cy="557818"/>
      </dsp:txXfrm>
    </dsp:sp>
    <dsp:sp modelId="{D1DAF74D-7650-41AD-B0AF-D55382144305}">
      <dsp:nvSpPr>
        <dsp:cNvPr id="0" name=""/>
        <dsp:cNvSpPr/>
      </dsp:nvSpPr>
      <dsp:spPr>
        <a:xfrm>
          <a:off x="6590594" y="140959"/>
          <a:ext cx="5347611" cy="5578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66725">
            <a:lnSpc>
              <a:spcPct val="90000"/>
            </a:lnSpc>
            <a:spcBef>
              <a:spcPct val="0"/>
            </a:spcBef>
            <a:spcAft>
              <a:spcPct val="35000"/>
            </a:spcAft>
          </a:pPr>
          <a:r>
            <a:rPr lang="ca-ES" sz="1050" b="0" kern="1200" noProof="0" dirty="0">
              <a:solidFill>
                <a:schemeClr val="bg2">
                  <a:lumMod val="10000"/>
                </a:schemeClr>
              </a:solidFill>
              <a:latin typeface="Arial" pitchFamily="34" charset="0"/>
              <a:cs typeface="Arial" pitchFamily="34" charset="0"/>
            </a:rPr>
            <a:t>Art. 31.2. (...) Resultats de les actuacions, la realització de les quals per part de l’interventor derivin d’una obligació legal.</a:t>
          </a:r>
        </a:p>
      </dsp:txBody>
      <dsp:txXfrm>
        <a:off x="6590594" y="140959"/>
        <a:ext cx="5347611" cy="557818"/>
      </dsp:txXfrm>
    </dsp:sp>
    <dsp:sp modelId="{108FEFDC-1ADC-4137-B5A5-4D87D204A6A4}">
      <dsp:nvSpPr>
        <dsp:cNvPr id="0" name=""/>
        <dsp:cNvSpPr/>
      </dsp:nvSpPr>
      <dsp:spPr>
        <a:xfrm>
          <a:off x="4392644" y="786263"/>
          <a:ext cx="1828912" cy="557818"/>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bg2">
                  <a:lumMod val="25000"/>
                </a:schemeClr>
              </a:solidFill>
              <a:latin typeface="Arial" panose="020B0604020202020204" pitchFamily="34" charset="0"/>
              <a:cs typeface="Arial" panose="020B0604020202020204" pitchFamily="34" charset="0"/>
            </a:rPr>
            <a:t>PLANIFICABLE SELECCIONABLE</a:t>
          </a:r>
        </a:p>
      </dsp:txBody>
      <dsp:txXfrm>
        <a:off x="4392644" y="786263"/>
        <a:ext cx="1828912" cy="557818"/>
      </dsp:txXfrm>
    </dsp:sp>
    <dsp:sp modelId="{90DA8D07-C4F5-4F70-9555-C997D702065B}">
      <dsp:nvSpPr>
        <dsp:cNvPr id="0" name=""/>
        <dsp:cNvSpPr/>
      </dsp:nvSpPr>
      <dsp:spPr>
        <a:xfrm>
          <a:off x="6587339" y="786263"/>
          <a:ext cx="5347611" cy="5578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66725">
            <a:lnSpc>
              <a:spcPct val="90000"/>
            </a:lnSpc>
            <a:spcBef>
              <a:spcPct val="0"/>
            </a:spcBef>
            <a:spcAft>
              <a:spcPct val="35000"/>
            </a:spcAft>
          </a:pPr>
          <a:r>
            <a:rPr lang="ca-ES" sz="1050" b="0" kern="1200" noProof="0" dirty="0">
              <a:solidFill>
                <a:schemeClr val="bg2">
                  <a:lumMod val="10000"/>
                </a:schemeClr>
              </a:solidFill>
              <a:latin typeface="Arial" pitchFamily="34" charset="0"/>
              <a:cs typeface="Arial" pitchFamily="34" charset="0"/>
            </a:rPr>
            <a:t>Art. 31.2. (...) Resultats de les actuacions que es seleccionen anualment sobre un anàlisis de riscos consistent amb els objectius que es pretenguin aconseguir.</a:t>
          </a:r>
        </a:p>
      </dsp:txBody>
      <dsp:txXfrm>
        <a:off x="6587339" y="786263"/>
        <a:ext cx="5347611" cy="557818"/>
      </dsp:txXfrm>
    </dsp:sp>
    <dsp:sp modelId="{19417F9D-8A30-4FD6-96C8-A0293B60A713}">
      <dsp:nvSpPr>
        <dsp:cNvPr id="0" name=""/>
        <dsp:cNvSpPr/>
      </dsp:nvSpPr>
      <dsp:spPr>
        <a:xfrm>
          <a:off x="2197950" y="2563668"/>
          <a:ext cx="1828912" cy="557818"/>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tx1"/>
              </a:solidFill>
              <a:latin typeface="Arial" panose="020B0604020202020204" pitchFamily="34" charset="0"/>
              <a:cs typeface="Arial" panose="020B0604020202020204" pitchFamily="34" charset="0"/>
            </a:rPr>
            <a:t>AUDITORIA PÚBLICA</a:t>
          </a:r>
        </a:p>
      </dsp:txBody>
      <dsp:txXfrm>
        <a:off x="2197950" y="2563668"/>
        <a:ext cx="1828912" cy="557818"/>
      </dsp:txXfrm>
    </dsp:sp>
    <dsp:sp modelId="{20B02ADA-1D5D-4C43-812B-13DA81F5618D}">
      <dsp:nvSpPr>
        <dsp:cNvPr id="0" name=""/>
        <dsp:cNvSpPr/>
      </dsp:nvSpPr>
      <dsp:spPr>
        <a:xfrm>
          <a:off x="4392644" y="1656345"/>
          <a:ext cx="1828912" cy="557818"/>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tx1"/>
              </a:solidFill>
              <a:latin typeface="Arial" panose="020B0604020202020204" pitchFamily="34" charset="0"/>
              <a:cs typeface="Arial" panose="020B0604020202020204" pitchFamily="34" charset="0"/>
            </a:rPr>
            <a:t>AUDITORIA DE COMPTES</a:t>
          </a:r>
        </a:p>
      </dsp:txBody>
      <dsp:txXfrm>
        <a:off x="4392644" y="1656345"/>
        <a:ext cx="1828912" cy="557818"/>
      </dsp:txXfrm>
    </dsp:sp>
    <dsp:sp modelId="{D54D78E8-EB94-4C91-A345-12ECA0F6D8EA}">
      <dsp:nvSpPr>
        <dsp:cNvPr id="0" name=""/>
        <dsp:cNvSpPr/>
      </dsp:nvSpPr>
      <dsp:spPr>
        <a:xfrm>
          <a:off x="6587339" y="1656345"/>
          <a:ext cx="5317525" cy="557818"/>
        </a:xfrm>
        <a:prstGeom prst="rect">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66725">
            <a:lnSpc>
              <a:spcPct val="90000"/>
            </a:lnSpc>
            <a:spcBef>
              <a:spcPct val="0"/>
            </a:spcBef>
            <a:spcAft>
              <a:spcPct val="35000"/>
            </a:spcAft>
          </a:pPr>
          <a:r>
            <a:rPr lang="ca-ES" sz="1050" b="0" kern="1200" noProof="0" dirty="0">
              <a:solidFill>
                <a:schemeClr val="bg2">
                  <a:lumMod val="10000"/>
                </a:schemeClr>
              </a:solidFill>
              <a:latin typeface="Arial" pitchFamily="34" charset="0"/>
              <a:cs typeface="Arial" pitchFamily="34" charset="0"/>
            </a:rPr>
            <a:t>Art. 35 i 36 (…) Informes definitius, objectius i ponderant els fets comprovats, que incloguin les conclusions obtingudes i, si s’escau, les recomanacions sobre les actuacions objecte de control.</a:t>
          </a:r>
        </a:p>
      </dsp:txBody>
      <dsp:txXfrm>
        <a:off x="6587339" y="1656345"/>
        <a:ext cx="5317525" cy="557818"/>
      </dsp:txXfrm>
    </dsp:sp>
    <dsp:sp modelId="{33737B4B-7817-4661-A738-800790E5F28A}">
      <dsp:nvSpPr>
        <dsp:cNvPr id="0" name=""/>
        <dsp:cNvSpPr/>
      </dsp:nvSpPr>
      <dsp:spPr>
        <a:xfrm>
          <a:off x="4392644" y="2322043"/>
          <a:ext cx="1828912" cy="557818"/>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tx1"/>
              </a:solidFill>
              <a:latin typeface="Arial" panose="020B0604020202020204" pitchFamily="34" charset="0"/>
              <a:cs typeface="Arial" panose="020B0604020202020204" pitchFamily="34" charset="0"/>
            </a:rPr>
            <a:t>AUDITORIA DE COMPLIMENT</a:t>
          </a:r>
        </a:p>
      </dsp:txBody>
      <dsp:txXfrm>
        <a:off x="4392644" y="2322043"/>
        <a:ext cx="1828912" cy="557818"/>
      </dsp:txXfrm>
    </dsp:sp>
    <dsp:sp modelId="{CBFE357B-A42A-4723-AFBE-341A4EE0EAA6}">
      <dsp:nvSpPr>
        <dsp:cNvPr id="0" name=""/>
        <dsp:cNvSpPr/>
      </dsp:nvSpPr>
      <dsp:spPr>
        <a:xfrm>
          <a:off x="6587339" y="2322043"/>
          <a:ext cx="5317525" cy="557818"/>
        </a:xfrm>
        <a:prstGeom prst="rect">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66725">
            <a:lnSpc>
              <a:spcPct val="90000"/>
            </a:lnSpc>
            <a:spcBef>
              <a:spcPct val="0"/>
            </a:spcBef>
            <a:spcAft>
              <a:spcPct val="35000"/>
            </a:spcAft>
          </a:pPr>
          <a:r>
            <a:rPr lang="ca-ES" sz="1050" b="0" kern="1200" noProof="0" dirty="0">
              <a:solidFill>
                <a:schemeClr val="bg2">
                  <a:lumMod val="10000"/>
                </a:schemeClr>
              </a:solidFill>
              <a:latin typeface="Arial" pitchFamily="34" charset="0"/>
              <a:cs typeface="Arial" pitchFamily="34" charset="0"/>
            </a:rPr>
            <a:t>Art. 35 i 36 (…) Informes definitius, objectius i ponderant els fets comprovats, que incloguin les conclusions obtingudes i, si s’escau, les recomanacions sobre les actuacions objecte de control.</a:t>
          </a:r>
          <a:endParaRPr lang="es-ES" sz="1050" b="0" kern="1200" dirty="0">
            <a:solidFill>
              <a:schemeClr val="bg2">
                <a:lumMod val="10000"/>
              </a:schemeClr>
            </a:solidFill>
            <a:latin typeface="Arial" pitchFamily="34" charset="0"/>
            <a:cs typeface="Arial" pitchFamily="34" charset="0"/>
          </a:endParaRPr>
        </a:p>
      </dsp:txBody>
      <dsp:txXfrm>
        <a:off x="6587339" y="2322043"/>
        <a:ext cx="5317525" cy="557818"/>
      </dsp:txXfrm>
    </dsp:sp>
    <dsp:sp modelId="{EBF1E211-8DBA-42AF-80E5-56ACE7767CC8}">
      <dsp:nvSpPr>
        <dsp:cNvPr id="0" name=""/>
        <dsp:cNvSpPr/>
      </dsp:nvSpPr>
      <dsp:spPr>
        <a:xfrm>
          <a:off x="4392644" y="2979118"/>
          <a:ext cx="1828912" cy="557818"/>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tx1"/>
              </a:solidFill>
              <a:latin typeface="Arial" panose="020B0604020202020204" pitchFamily="34" charset="0"/>
              <a:cs typeface="Arial" panose="020B0604020202020204" pitchFamily="34" charset="0"/>
            </a:rPr>
            <a:t>AUDITORIA OPERATIVA</a:t>
          </a:r>
        </a:p>
      </dsp:txBody>
      <dsp:txXfrm>
        <a:off x="4392644" y="2979118"/>
        <a:ext cx="1828912" cy="557818"/>
      </dsp:txXfrm>
    </dsp:sp>
    <dsp:sp modelId="{1615FDC8-57A0-4D5B-9CAE-36F4FDF5EEA9}">
      <dsp:nvSpPr>
        <dsp:cNvPr id="0" name=""/>
        <dsp:cNvSpPr/>
      </dsp:nvSpPr>
      <dsp:spPr>
        <a:xfrm>
          <a:off x="6587339" y="2979118"/>
          <a:ext cx="5317525" cy="557818"/>
        </a:xfrm>
        <a:prstGeom prst="rect">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66725">
            <a:lnSpc>
              <a:spcPct val="90000"/>
            </a:lnSpc>
            <a:spcBef>
              <a:spcPct val="0"/>
            </a:spcBef>
            <a:spcAft>
              <a:spcPct val="35000"/>
            </a:spcAft>
          </a:pPr>
          <a:r>
            <a:rPr lang="ca-ES" sz="1050" b="0" kern="1200" noProof="0" dirty="0">
              <a:solidFill>
                <a:schemeClr val="bg2">
                  <a:lumMod val="10000"/>
                </a:schemeClr>
              </a:solidFill>
              <a:latin typeface="Arial" pitchFamily="34" charset="0"/>
              <a:cs typeface="Arial" pitchFamily="34" charset="0"/>
            </a:rPr>
            <a:t>Art. 35 i 36 (…) Informes definitius, objectius i ponderant els fets comprovats, que incloguin les conclusions obtingudes i, si s’escau, les recomanacions sobre les actuacions objecte de control.</a:t>
          </a:r>
          <a:endParaRPr lang="es-ES" sz="1050" b="0" kern="1200" dirty="0">
            <a:solidFill>
              <a:schemeClr val="bg2">
                <a:lumMod val="10000"/>
              </a:schemeClr>
            </a:solidFill>
            <a:latin typeface="Arial" pitchFamily="34" charset="0"/>
            <a:cs typeface="Arial" pitchFamily="34" charset="0"/>
          </a:endParaRPr>
        </a:p>
      </dsp:txBody>
      <dsp:txXfrm>
        <a:off x="6587339" y="2979118"/>
        <a:ext cx="5317525" cy="557818"/>
      </dsp:txXfrm>
    </dsp:sp>
    <dsp:sp modelId="{17BE7F89-0265-4ABA-A7C6-40362F89788A}">
      <dsp:nvSpPr>
        <dsp:cNvPr id="0" name=""/>
        <dsp:cNvSpPr/>
      </dsp:nvSpPr>
      <dsp:spPr>
        <a:xfrm>
          <a:off x="2197950" y="3633406"/>
          <a:ext cx="1779787" cy="994584"/>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bg2">
                  <a:lumMod val="10000"/>
                </a:schemeClr>
              </a:solidFill>
              <a:latin typeface="Arial" panose="020B0604020202020204" pitchFamily="34" charset="0"/>
              <a:cs typeface="Arial" panose="020B0604020202020204" pitchFamily="34" charset="0"/>
            </a:rPr>
            <a:t>CONTROL FINANCER </a:t>
          </a:r>
          <a:r>
            <a:rPr lang="es-ES" sz="1050" b="1" kern="1200" dirty="0" smtClean="0">
              <a:solidFill>
                <a:schemeClr val="bg2">
                  <a:lumMod val="10000"/>
                </a:schemeClr>
              </a:solidFill>
              <a:latin typeface="Arial" panose="020B0604020202020204" pitchFamily="34" charset="0"/>
              <a:cs typeface="Arial" panose="020B0604020202020204" pitchFamily="34" charset="0"/>
            </a:rPr>
            <a:t>SOBRE ENTITATS COL.LABORADORES I BENEFICIARIS DE SUBVENCIONS</a:t>
          </a:r>
          <a:endParaRPr lang="es-ES" sz="1050" b="1" kern="1200" dirty="0">
            <a:solidFill>
              <a:schemeClr val="bg2">
                <a:lumMod val="10000"/>
              </a:schemeClr>
            </a:solidFill>
            <a:latin typeface="Arial" panose="020B0604020202020204" pitchFamily="34" charset="0"/>
            <a:cs typeface="Arial" panose="020B0604020202020204" pitchFamily="34" charset="0"/>
          </a:endParaRPr>
        </a:p>
      </dsp:txBody>
      <dsp:txXfrm>
        <a:off x="2197950" y="3633406"/>
        <a:ext cx="1779787" cy="994584"/>
      </dsp:txXfrm>
    </dsp:sp>
    <dsp:sp modelId="{EBACCEF0-03E8-4E43-B542-08613B9418CB}">
      <dsp:nvSpPr>
        <dsp:cNvPr id="0" name=""/>
        <dsp:cNvSpPr/>
      </dsp:nvSpPr>
      <dsp:spPr>
        <a:xfrm>
          <a:off x="4343520" y="3851789"/>
          <a:ext cx="1828912" cy="557818"/>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solidFill>
                <a:schemeClr val="bg2">
                  <a:lumMod val="10000"/>
                </a:schemeClr>
              </a:solidFill>
              <a:latin typeface="Arial" panose="020B0604020202020204" pitchFamily="34" charset="0"/>
              <a:cs typeface="Arial" panose="020B0604020202020204" pitchFamily="34" charset="0"/>
            </a:rPr>
            <a:t>CONTROL FINANCER DE SUBVENCIONS</a:t>
          </a:r>
        </a:p>
      </dsp:txBody>
      <dsp:txXfrm>
        <a:off x="4343520" y="3851789"/>
        <a:ext cx="1828912" cy="557818"/>
      </dsp:txXfrm>
    </dsp:sp>
    <dsp:sp modelId="{7B8A42DE-5CF7-4F0C-8DF8-4956F9A5144D}">
      <dsp:nvSpPr>
        <dsp:cNvPr id="0" name=""/>
        <dsp:cNvSpPr/>
      </dsp:nvSpPr>
      <dsp:spPr>
        <a:xfrm>
          <a:off x="6538214" y="3851789"/>
          <a:ext cx="5336857" cy="557818"/>
        </a:xfrm>
        <a:prstGeom prst="rect">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66725">
            <a:lnSpc>
              <a:spcPct val="90000"/>
            </a:lnSpc>
            <a:spcBef>
              <a:spcPct val="0"/>
            </a:spcBef>
            <a:spcAft>
              <a:spcPct val="35000"/>
            </a:spcAft>
          </a:pPr>
          <a:r>
            <a:rPr lang="ca-ES" sz="1050" b="0" i="0" kern="1200" noProof="0" dirty="0">
              <a:latin typeface="Arial" pitchFamily="34" charset="0"/>
              <a:cs typeface="Arial" pitchFamily="34" charset="0"/>
            </a:rPr>
            <a:t>Art. 3.5 L’òrgan interventor exercirà el control sobre </a:t>
          </a:r>
          <a:r>
            <a:rPr lang="ca-ES" sz="1050" b="0" i="0" kern="1200" noProof="0" dirty="0" smtClean="0">
              <a:latin typeface="Arial" pitchFamily="34" charset="0"/>
              <a:cs typeface="Arial" pitchFamily="34" charset="0"/>
            </a:rPr>
            <a:t>entitats </a:t>
          </a:r>
          <a:r>
            <a:rPr lang="ca-ES" sz="1050" b="0" i="0" kern="1200" noProof="0" dirty="0" err="1" smtClean="0">
              <a:latin typeface="Arial" pitchFamily="34" charset="0"/>
              <a:cs typeface="Arial" pitchFamily="34" charset="0"/>
            </a:rPr>
            <a:t>col.laboradores</a:t>
          </a:r>
          <a:r>
            <a:rPr lang="ca-ES" sz="1050" b="0" i="0" kern="1200" noProof="0" dirty="0" smtClean="0">
              <a:latin typeface="Arial" pitchFamily="34" charset="0"/>
              <a:cs typeface="Arial" pitchFamily="34" charset="0"/>
            </a:rPr>
            <a:t> i </a:t>
          </a:r>
          <a:r>
            <a:rPr lang="ca-ES" sz="1050" b="0" i="0" kern="1200" noProof="0" dirty="0">
              <a:latin typeface="Arial" pitchFamily="34" charset="0"/>
              <a:cs typeface="Arial" pitchFamily="34" charset="0"/>
            </a:rPr>
            <a:t>beneficiaris de subvencions i ajudes concedides pels subjectes que integren el sector públic local, que es financen amb càrrec als seus pressupostos generals, d’acord amb LGS.</a:t>
          </a:r>
          <a:endParaRPr lang="ca-ES" sz="1050" b="0" kern="1200" noProof="0" dirty="0">
            <a:solidFill>
              <a:schemeClr val="bg2">
                <a:lumMod val="10000"/>
              </a:schemeClr>
            </a:solidFill>
            <a:latin typeface="Arial" pitchFamily="34" charset="0"/>
            <a:cs typeface="Arial" pitchFamily="34" charset="0"/>
          </a:endParaRPr>
        </a:p>
      </dsp:txBody>
      <dsp:txXfrm>
        <a:off x="6538214" y="3851789"/>
        <a:ext cx="5336857" cy="55781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90DE88-3C12-435A-BBFE-3849AF26EED5}">
      <dsp:nvSpPr>
        <dsp:cNvPr id="0" name=""/>
        <dsp:cNvSpPr/>
      </dsp:nvSpPr>
      <dsp:spPr>
        <a:xfrm>
          <a:off x="3876285" y="5024835"/>
          <a:ext cx="282014" cy="91440"/>
        </a:xfrm>
        <a:custGeom>
          <a:avLst/>
          <a:gdLst/>
          <a:ahLst/>
          <a:cxnLst/>
          <a:rect l="0" t="0" r="0" b="0"/>
          <a:pathLst>
            <a:path>
              <a:moveTo>
                <a:pt x="0" y="45720"/>
              </a:moveTo>
              <a:lnTo>
                <a:pt x="282014"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60178-8168-4537-864C-1FCF74E8B20B}">
      <dsp:nvSpPr>
        <dsp:cNvPr id="0" name=""/>
        <dsp:cNvSpPr/>
      </dsp:nvSpPr>
      <dsp:spPr>
        <a:xfrm>
          <a:off x="1587261" y="2704381"/>
          <a:ext cx="282014" cy="2366174"/>
        </a:xfrm>
        <a:custGeom>
          <a:avLst/>
          <a:gdLst/>
          <a:ahLst/>
          <a:cxnLst/>
          <a:rect l="0" t="0" r="0" b="0"/>
          <a:pathLst>
            <a:path>
              <a:moveTo>
                <a:pt x="0" y="0"/>
              </a:moveTo>
              <a:lnTo>
                <a:pt x="141007" y="0"/>
              </a:lnTo>
              <a:lnTo>
                <a:pt x="141007" y="2366174"/>
              </a:lnTo>
              <a:lnTo>
                <a:pt x="282014" y="23661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C4B875-B300-4814-B655-1AB7E94B4457}">
      <dsp:nvSpPr>
        <dsp:cNvPr id="0" name=""/>
        <dsp:cNvSpPr/>
      </dsp:nvSpPr>
      <dsp:spPr>
        <a:xfrm>
          <a:off x="3876285" y="4174486"/>
          <a:ext cx="282014" cy="91440"/>
        </a:xfrm>
        <a:custGeom>
          <a:avLst/>
          <a:gdLst/>
          <a:ahLst/>
          <a:cxnLst/>
          <a:rect l="0" t="0" r="0" b="0"/>
          <a:pathLst>
            <a:path>
              <a:moveTo>
                <a:pt x="0" y="45720"/>
              </a:moveTo>
              <a:lnTo>
                <a:pt x="282014"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1FF5E8-2883-4A33-B92E-7C532E2DFC9B}">
      <dsp:nvSpPr>
        <dsp:cNvPr id="0" name=""/>
        <dsp:cNvSpPr/>
      </dsp:nvSpPr>
      <dsp:spPr>
        <a:xfrm>
          <a:off x="1587261" y="2704381"/>
          <a:ext cx="282014" cy="1515825"/>
        </a:xfrm>
        <a:custGeom>
          <a:avLst/>
          <a:gdLst/>
          <a:ahLst/>
          <a:cxnLst/>
          <a:rect l="0" t="0" r="0" b="0"/>
          <a:pathLst>
            <a:path>
              <a:moveTo>
                <a:pt x="0" y="0"/>
              </a:moveTo>
              <a:lnTo>
                <a:pt x="141007" y="0"/>
              </a:lnTo>
              <a:lnTo>
                <a:pt x="141007" y="1515825"/>
              </a:lnTo>
              <a:lnTo>
                <a:pt x="282014" y="151582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D25414-692F-492C-9DAD-A38CC704F4C9}">
      <dsp:nvSpPr>
        <dsp:cNvPr id="0" name=""/>
        <dsp:cNvSpPr/>
      </dsp:nvSpPr>
      <dsp:spPr>
        <a:xfrm>
          <a:off x="3876285" y="3066693"/>
          <a:ext cx="282014" cy="425174"/>
        </a:xfrm>
        <a:custGeom>
          <a:avLst/>
          <a:gdLst/>
          <a:ahLst/>
          <a:cxnLst/>
          <a:rect l="0" t="0" r="0" b="0"/>
          <a:pathLst>
            <a:path>
              <a:moveTo>
                <a:pt x="0" y="0"/>
              </a:moveTo>
              <a:lnTo>
                <a:pt x="141007" y="0"/>
              </a:lnTo>
              <a:lnTo>
                <a:pt x="141007" y="425174"/>
              </a:lnTo>
              <a:lnTo>
                <a:pt x="282014" y="42517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441680-3CC2-403D-8046-A5F500B53FEC}">
      <dsp:nvSpPr>
        <dsp:cNvPr id="0" name=""/>
        <dsp:cNvSpPr/>
      </dsp:nvSpPr>
      <dsp:spPr>
        <a:xfrm>
          <a:off x="3876285" y="2763527"/>
          <a:ext cx="282014" cy="303165"/>
        </a:xfrm>
        <a:custGeom>
          <a:avLst/>
          <a:gdLst/>
          <a:ahLst/>
          <a:cxnLst/>
          <a:rect l="0" t="0" r="0" b="0"/>
          <a:pathLst>
            <a:path>
              <a:moveTo>
                <a:pt x="0" y="303165"/>
              </a:moveTo>
              <a:lnTo>
                <a:pt x="141007" y="303165"/>
              </a:lnTo>
              <a:lnTo>
                <a:pt x="141007" y="0"/>
              </a:lnTo>
              <a:lnTo>
                <a:pt x="282014"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5303AA-F9CF-477C-88A3-303E98038326}">
      <dsp:nvSpPr>
        <dsp:cNvPr id="0" name=""/>
        <dsp:cNvSpPr/>
      </dsp:nvSpPr>
      <dsp:spPr>
        <a:xfrm>
          <a:off x="1587261" y="2704381"/>
          <a:ext cx="282014" cy="362312"/>
        </a:xfrm>
        <a:custGeom>
          <a:avLst/>
          <a:gdLst/>
          <a:ahLst/>
          <a:cxnLst/>
          <a:rect l="0" t="0" r="0" b="0"/>
          <a:pathLst>
            <a:path>
              <a:moveTo>
                <a:pt x="0" y="0"/>
              </a:moveTo>
              <a:lnTo>
                <a:pt x="141007" y="0"/>
              </a:lnTo>
              <a:lnTo>
                <a:pt x="141007" y="362312"/>
              </a:lnTo>
              <a:lnTo>
                <a:pt x="282014" y="36231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2C6BE-24B8-4026-BD31-037AB52F978A}">
      <dsp:nvSpPr>
        <dsp:cNvPr id="0" name=""/>
        <dsp:cNvSpPr/>
      </dsp:nvSpPr>
      <dsp:spPr>
        <a:xfrm>
          <a:off x="3876285" y="1428857"/>
          <a:ext cx="282014" cy="606330"/>
        </a:xfrm>
        <a:custGeom>
          <a:avLst/>
          <a:gdLst/>
          <a:ahLst/>
          <a:cxnLst/>
          <a:rect l="0" t="0" r="0" b="0"/>
          <a:pathLst>
            <a:path>
              <a:moveTo>
                <a:pt x="0" y="0"/>
              </a:moveTo>
              <a:lnTo>
                <a:pt x="141007" y="0"/>
              </a:lnTo>
              <a:lnTo>
                <a:pt x="141007" y="606330"/>
              </a:lnTo>
              <a:lnTo>
                <a:pt x="282014" y="60633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426998-0DDC-406D-84F9-BEE322EF7E4A}">
      <dsp:nvSpPr>
        <dsp:cNvPr id="0" name=""/>
        <dsp:cNvSpPr/>
      </dsp:nvSpPr>
      <dsp:spPr>
        <a:xfrm>
          <a:off x="3876285" y="1383137"/>
          <a:ext cx="282014" cy="91440"/>
        </a:xfrm>
        <a:custGeom>
          <a:avLst/>
          <a:gdLst/>
          <a:ahLst/>
          <a:cxnLst/>
          <a:rect l="0" t="0" r="0" b="0"/>
          <a:pathLst>
            <a:path>
              <a:moveTo>
                <a:pt x="0" y="45720"/>
              </a:moveTo>
              <a:lnTo>
                <a:pt x="282014"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EF7972-F135-4D75-A581-536BE3997454}">
      <dsp:nvSpPr>
        <dsp:cNvPr id="0" name=""/>
        <dsp:cNvSpPr/>
      </dsp:nvSpPr>
      <dsp:spPr>
        <a:xfrm>
          <a:off x="3876285" y="822527"/>
          <a:ext cx="282014" cy="606330"/>
        </a:xfrm>
        <a:custGeom>
          <a:avLst/>
          <a:gdLst/>
          <a:ahLst/>
          <a:cxnLst/>
          <a:rect l="0" t="0" r="0" b="0"/>
          <a:pathLst>
            <a:path>
              <a:moveTo>
                <a:pt x="0" y="606330"/>
              </a:moveTo>
              <a:lnTo>
                <a:pt x="141007" y="606330"/>
              </a:lnTo>
              <a:lnTo>
                <a:pt x="141007" y="0"/>
              </a:lnTo>
              <a:lnTo>
                <a:pt x="282014"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E8CE2E-09E5-4412-A8A8-69B7C9D00D10}">
      <dsp:nvSpPr>
        <dsp:cNvPr id="0" name=""/>
        <dsp:cNvSpPr/>
      </dsp:nvSpPr>
      <dsp:spPr>
        <a:xfrm>
          <a:off x="1587261" y="1428857"/>
          <a:ext cx="282014" cy="1275523"/>
        </a:xfrm>
        <a:custGeom>
          <a:avLst/>
          <a:gdLst/>
          <a:ahLst/>
          <a:cxnLst/>
          <a:rect l="0" t="0" r="0" b="0"/>
          <a:pathLst>
            <a:path>
              <a:moveTo>
                <a:pt x="0" y="1275523"/>
              </a:moveTo>
              <a:lnTo>
                <a:pt x="141007" y="1275523"/>
              </a:lnTo>
              <a:lnTo>
                <a:pt x="141007" y="0"/>
              </a:lnTo>
              <a:lnTo>
                <a:pt x="282014"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AF9C3-7648-4B61-BAA4-09DC75A165F6}">
      <dsp:nvSpPr>
        <dsp:cNvPr id="0" name=""/>
        <dsp:cNvSpPr/>
      </dsp:nvSpPr>
      <dsp:spPr>
        <a:xfrm>
          <a:off x="3876285" y="170477"/>
          <a:ext cx="282014" cy="91440"/>
        </a:xfrm>
        <a:custGeom>
          <a:avLst/>
          <a:gdLst/>
          <a:ahLst/>
          <a:cxnLst/>
          <a:rect l="0" t="0" r="0" b="0"/>
          <a:pathLst>
            <a:path>
              <a:moveTo>
                <a:pt x="0" y="45720"/>
              </a:moveTo>
              <a:lnTo>
                <a:pt x="282014"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0A6AA1-9D24-47FA-B168-45BB80B4CED9}">
      <dsp:nvSpPr>
        <dsp:cNvPr id="0" name=""/>
        <dsp:cNvSpPr/>
      </dsp:nvSpPr>
      <dsp:spPr>
        <a:xfrm>
          <a:off x="1587261" y="216197"/>
          <a:ext cx="282014" cy="2488183"/>
        </a:xfrm>
        <a:custGeom>
          <a:avLst/>
          <a:gdLst/>
          <a:ahLst/>
          <a:cxnLst/>
          <a:rect l="0" t="0" r="0" b="0"/>
          <a:pathLst>
            <a:path>
              <a:moveTo>
                <a:pt x="0" y="2488183"/>
              </a:moveTo>
              <a:lnTo>
                <a:pt x="141007" y="2488183"/>
              </a:lnTo>
              <a:lnTo>
                <a:pt x="141007" y="0"/>
              </a:lnTo>
              <a:lnTo>
                <a:pt x="282014"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DFB319-2CA4-4C6F-9002-98F452BCFBBA}">
      <dsp:nvSpPr>
        <dsp:cNvPr id="0" name=""/>
        <dsp:cNvSpPr/>
      </dsp:nvSpPr>
      <dsp:spPr>
        <a:xfrm>
          <a:off x="177190" y="2161435"/>
          <a:ext cx="1410070" cy="1085891"/>
        </a:xfrm>
        <a:prstGeom prst="rect">
          <a:avLst/>
        </a:prstGeom>
        <a:solidFill>
          <a:srgbClr val="F3AA79"/>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a-ES" sz="1000" b="1" kern="1200" dirty="0">
              <a:latin typeface="Arial" pitchFamily="34" charset="0"/>
              <a:cs typeface="Arial" pitchFamily="34" charset="0"/>
            </a:rPr>
            <a:t>INFORME RESUM</a:t>
          </a:r>
          <a:r>
            <a:rPr lang="ca-ES" sz="1000" b="1" kern="1200">
              <a:latin typeface="Arial" pitchFamily="34" charset="0"/>
              <a:cs typeface="Arial" pitchFamily="34" charset="0"/>
            </a:rPr>
            <a:t>ANUAL RESULTATS</a:t>
          </a:r>
          <a:r>
            <a:rPr lang="ca-ES" sz="1000" b="1" kern="1200" dirty="0">
              <a:latin typeface="Arial" pitchFamily="34" charset="0"/>
              <a:cs typeface="Arial" pitchFamily="34" charset="0"/>
            </a:rPr>
            <a:t>DEL</a:t>
          </a:r>
          <a:r>
            <a:rPr lang="ca-ES" sz="1000" b="1" kern="1200">
              <a:latin typeface="Arial" pitchFamily="34" charset="0"/>
              <a:cs typeface="Arial" pitchFamily="34" charset="0"/>
            </a:rPr>
            <a:t>CONTROL INTERN</a:t>
          </a:r>
          <a:endParaRPr lang="es-ES" sz="1000" b="1" kern="1200" dirty="0">
            <a:solidFill>
              <a:schemeClr val="bg2">
                <a:lumMod val="25000"/>
              </a:schemeClr>
            </a:solidFill>
            <a:latin typeface="Arial" pitchFamily="34" charset="0"/>
            <a:cs typeface="Arial" pitchFamily="34" charset="0"/>
          </a:endParaRPr>
        </a:p>
      </dsp:txBody>
      <dsp:txXfrm>
        <a:off x="177190" y="2161435"/>
        <a:ext cx="1410070" cy="1085891"/>
      </dsp:txXfrm>
    </dsp:sp>
    <dsp:sp modelId="{E892EA40-07C2-40CF-82AC-34F7B46C2305}">
      <dsp:nvSpPr>
        <dsp:cNvPr id="0" name=""/>
        <dsp:cNvSpPr/>
      </dsp:nvSpPr>
      <dsp:spPr>
        <a:xfrm>
          <a:off x="1869275" y="1161"/>
          <a:ext cx="2007009" cy="430071"/>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a-ES" sz="1000" b="1" kern="1200" dirty="0">
              <a:solidFill>
                <a:schemeClr val="bg2">
                  <a:lumMod val="25000"/>
                </a:schemeClr>
              </a:solidFill>
              <a:latin typeface="Arial" pitchFamily="34" charset="0"/>
              <a:cs typeface="Arial" pitchFamily="34" charset="0"/>
            </a:rPr>
            <a:t>INTRODUCCIÓ</a:t>
          </a:r>
          <a:endParaRPr lang="es-ES" sz="1000" b="1" kern="1200" dirty="0">
            <a:solidFill>
              <a:schemeClr val="bg2">
                <a:lumMod val="25000"/>
              </a:schemeClr>
            </a:solidFill>
            <a:latin typeface="Arial" pitchFamily="34" charset="0"/>
            <a:cs typeface="Arial" pitchFamily="34" charset="0"/>
          </a:endParaRPr>
        </a:p>
      </dsp:txBody>
      <dsp:txXfrm>
        <a:off x="1869275" y="1161"/>
        <a:ext cx="2007009" cy="430071"/>
      </dsp:txXfrm>
    </dsp:sp>
    <dsp:sp modelId="{87539AC0-4686-484C-BA67-A6118A82AFF1}">
      <dsp:nvSpPr>
        <dsp:cNvPr id="0" name=""/>
        <dsp:cNvSpPr/>
      </dsp:nvSpPr>
      <dsp:spPr>
        <a:xfrm>
          <a:off x="4158299" y="1161"/>
          <a:ext cx="7357227" cy="430071"/>
        </a:xfrm>
        <a:prstGeom prst="rec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ca-ES" sz="1000" b="0" kern="1200" noProof="0" dirty="0">
              <a:solidFill>
                <a:schemeClr val="bg2">
                  <a:lumMod val="25000"/>
                </a:schemeClr>
              </a:solidFill>
              <a:latin typeface="Arial" pitchFamily="34" charset="0"/>
              <a:cs typeface="Arial" pitchFamily="34" charset="0"/>
            </a:rPr>
            <a:t>Ha de contenir la normativa en base a la qual s’elabora l’informe, l’exercici i l’entitat local a què fa referència. També s’hi inclourà el règim de control al que estan sotmesos els actes de l’entitat local, ja sigui de règim ordinari o simplificat que regula el Títol V del RD 424/2017</a:t>
          </a:r>
        </a:p>
      </dsp:txBody>
      <dsp:txXfrm>
        <a:off x="4158299" y="1161"/>
        <a:ext cx="7357227" cy="430071"/>
      </dsp:txXfrm>
    </dsp:sp>
    <dsp:sp modelId="{BBFC8179-B799-49C6-A973-BF53C50F0E2D}">
      <dsp:nvSpPr>
        <dsp:cNvPr id="0" name=""/>
        <dsp:cNvSpPr/>
      </dsp:nvSpPr>
      <dsp:spPr>
        <a:xfrm>
          <a:off x="1869275" y="1213822"/>
          <a:ext cx="2007009" cy="430071"/>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a-ES" sz="1000" b="1" kern="1200" dirty="0">
              <a:solidFill>
                <a:schemeClr val="bg2">
                  <a:lumMod val="25000"/>
                </a:schemeClr>
              </a:solidFill>
              <a:latin typeface="Arial" pitchFamily="34" charset="0"/>
              <a:cs typeface="Arial" pitchFamily="34" charset="0"/>
            </a:rPr>
            <a:t>ABAST</a:t>
          </a:r>
        </a:p>
      </dsp:txBody>
      <dsp:txXfrm>
        <a:off x="1869275" y="1213822"/>
        <a:ext cx="2007009" cy="430071"/>
      </dsp:txXfrm>
    </dsp:sp>
    <dsp:sp modelId="{9BB22E56-8886-46BB-ABB7-82A571081C4F}">
      <dsp:nvSpPr>
        <dsp:cNvPr id="0" name=""/>
        <dsp:cNvSpPr/>
      </dsp:nvSpPr>
      <dsp:spPr>
        <a:xfrm>
          <a:off x="4158299" y="607491"/>
          <a:ext cx="7357227" cy="4300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ca-ES" sz="1000" b="0" kern="1200" noProof="0" dirty="0">
              <a:solidFill>
                <a:schemeClr val="bg2">
                  <a:lumMod val="25000"/>
                </a:schemeClr>
              </a:solidFill>
              <a:latin typeface="Arial" pitchFamily="34" charset="0"/>
              <a:cs typeface="Arial" pitchFamily="34" charset="0"/>
            </a:rPr>
            <a:t>S’inclourà una breu referència a les actuacions de control realitzades en l’exercici, que han sigut la base per a l’elaboració de l’informe resum.</a:t>
          </a:r>
        </a:p>
      </dsp:txBody>
      <dsp:txXfrm>
        <a:off x="4158299" y="607491"/>
        <a:ext cx="7357227" cy="430071"/>
      </dsp:txXfrm>
    </dsp:sp>
    <dsp:sp modelId="{520B4FD5-F29A-4C86-A272-89A0E95816FF}">
      <dsp:nvSpPr>
        <dsp:cNvPr id="0" name=""/>
        <dsp:cNvSpPr/>
      </dsp:nvSpPr>
      <dsp:spPr>
        <a:xfrm>
          <a:off x="4158299" y="1213822"/>
          <a:ext cx="7357227" cy="4300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ca-ES" sz="1000" b="0" kern="1200" noProof="0">
              <a:solidFill>
                <a:schemeClr val="bg2">
                  <a:lumMod val="25000"/>
                </a:schemeClr>
              </a:solidFill>
              <a:latin typeface="Arial" pitchFamily="34" charset="0"/>
              <a:cs typeface="Arial" pitchFamily="34" charset="0"/>
            </a:rPr>
            <a:t>Si es considera oportú, es pot incloure un annex amb la relació detallada de les actuacions de control permanent i auditoria pública realitzades durant l’exercici.</a:t>
          </a:r>
        </a:p>
      </dsp:txBody>
      <dsp:txXfrm>
        <a:off x="4158299" y="1213822"/>
        <a:ext cx="7357227" cy="430071"/>
      </dsp:txXfrm>
    </dsp:sp>
    <dsp:sp modelId="{081C57B7-4A08-4870-BB02-286ADE5AE09C}">
      <dsp:nvSpPr>
        <dsp:cNvPr id="0" name=""/>
        <dsp:cNvSpPr/>
      </dsp:nvSpPr>
      <dsp:spPr>
        <a:xfrm>
          <a:off x="4158299" y="1820152"/>
          <a:ext cx="7357227" cy="4300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ca-ES" sz="1000" b="0" kern="1200" noProof="0">
              <a:solidFill>
                <a:schemeClr val="bg2">
                  <a:lumMod val="25000"/>
                </a:schemeClr>
              </a:solidFill>
              <a:latin typeface="Arial" pitchFamily="34" charset="0"/>
              <a:cs typeface="Arial" pitchFamily="34" charset="0"/>
            </a:rPr>
            <a:t>També es deixarà constància en aquest apartat de si l’òrgan de control no ha disposat dels mitjans necessaris i suficients per a desenvolupar un model de control eficaç en els termes que estableix l’article 4 del RD 424/2017.</a:t>
          </a:r>
        </a:p>
      </dsp:txBody>
      <dsp:txXfrm>
        <a:off x="4158299" y="1820152"/>
        <a:ext cx="7357227" cy="430071"/>
      </dsp:txXfrm>
    </dsp:sp>
    <dsp:sp modelId="{288490DE-8C32-4716-8E21-405EEF58674B}">
      <dsp:nvSpPr>
        <dsp:cNvPr id="0" name=""/>
        <dsp:cNvSpPr/>
      </dsp:nvSpPr>
      <dsp:spPr>
        <a:xfrm>
          <a:off x="1869275" y="2729648"/>
          <a:ext cx="2007009" cy="674089"/>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a-ES" sz="1000" b="1" kern="1200" dirty="0">
              <a:solidFill>
                <a:schemeClr val="bg2">
                  <a:lumMod val="25000"/>
                </a:schemeClr>
              </a:solidFill>
              <a:latin typeface="Arial" pitchFamily="34" charset="0"/>
              <a:cs typeface="Arial" pitchFamily="34" charset="0"/>
            </a:rPr>
            <a:t>CONCLUSIONS I RECOMANACIONS</a:t>
          </a:r>
        </a:p>
      </dsp:txBody>
      <dsp:txXfrm>
        <a:off x="1869275" y="2729648"/>
        <a:ext cx="2007009" cy="674089"/>
      </dsp:txXfrm>
    </dsp:sp>
    <dsp:sp modelId="{3F2C3A94-256D-4306-9676-D26E94A0B0CD}">
      <dsp:nvSpPr>
        <dsp:cNvPr id="0" name=""/>
        <dsp:cNvSpPr/>
      </dsp:nvSpPr>
      <dsp:spPr>
        <a:xfrm>
          <a:off x="4158299" y="2426482"/>
          <a:ext cx="7357227" cy="6740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ca-ES" sz="1000" kern="1200" dirty="0">
              <a:latin typeface="Arial" pitchFamily="34" charset="0"/>
              <a:cs typeface="Arial" pitchFamily="34" charset="0"/>
            </a:rPr>
            <a:t>S’exposaran les conclusions rellevants que es dedueixin de les actuacions de control realitzades, dedicant apartats diferents a cada una de les modalitats de control: Funció interventora, Control permanent, Auditoria pública.</a:t>
          </a:r>
        </a:p>
      </dsp:txBody>
      <dsp:txXfrm>
        <a:off x="4158299" y="2426482"/>
        <a:ext cx="7357227" cy="674089"/>
      </dsp:txXfrm>
    </dsp:sp>
    <dsp:sp modelId="{2AC70B0F-50B9-4BF0-8DC8-ED81927BC58E}">
      <dsp:nvSpPr>
        <dsp:cNvPr id="0" name=""/>
        <dsp:cNvSpPr/>
      </dsp:nvSpPr>
      <dsp:spPr>
        <a:xfrm>
          <a:off x="4158299" y="3276831"/>
          <a:ext cx="7391717" cy="4300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ca-ES" sz="1000" kern="1200" dirty="0">
              <a:latin typeface="Arial" pitchFamily="34" charset="0"/>
              <a:cs typeface="Arial" pitchFamily="34" charset="0"/>
            </a:rPr>
            <a:t>S’inclouran les recomanacions que es derivin de les conclusions prèviament exposades, que s’estimin pertinents per a resoldre les deficiències detectades o per a introduir millores a la gestió, a través d’una actuació concreta a adoptar per l’òrgan gestor.</a:t>
          </a:r>
          <a:endParaRPr lang="ca-ES" sz="1000" b="1" kern="1200" dirty="0">
            <a:solidFill>
              <a:schemeClr val="bg2">
                <a:lumMod val="25000"/>
              </a:schemeClr>
            </a:solidFill>
            <a:latin typeface="Arial" pitchFamily="34" charset="0"/>
            <a:cs typeface="Arial" pitchFamily="34" charset="0"/>
          </a:endParaRPr>
        </a:p>
      </dsp:txBody>
      <dsp:txXfrm>
        <a:off x="4158299" y="3276831"/>
        <a:ext cx="7391717" cy="430071"/>
      </dsp:txXfrm>
    </dsp:sp>
    <dsp:sp modelId="{CBDB2FCA-0469-4988-8038-08FA27012967}">
      <dsp:nvSpPr>
        <dsp:cNvPr id="0" name=""/>
        <dsp:cNvSpPr/>
      </dsp:nvSpPr>
      <dsp:spPr>
        <a:xfrm>
          <a:off x="1869275" y="3883162"/>
          <a:ext cx="2007009" cy="674089"/>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chemeClr val="bg2">
                  <a:lumMod val="25000"/>
                </a:schemeClr>
              </a:solidFill>
              <a:latin typeface="Arial" pitchFamily="34" charset="0"/>
              <a:cs typeface="Arial" pitchFamily="34" charset="0"/>
            </a:rPr>
            <a:t>DEFICIÈNCIES QUE REQUEREIXEN L’ADOPCIÓ DE MESURES CORRECTORES A TRAVÉS D’UN PLA D’ACCIÓ</a:t>
          </a:r>
          <a:endParaRPr lang="ca-ES" sz="1000" b="1" kern="1200" dirty="0">
            <a:solidFill>
              <a:schemeClr val="bg2">
                <a:lumMod val="25000"/>
              </a:schemeClr>
            </a:solidFill>
            <a:latin typeface="Arial" pitchFamily="34" charset="0"/>
            <a:cs typeface="Arial" pitchFamily="34" charset="0"/>
          </a:endParaRPr>
        </a:p>
      </dsp:txBody>
      <dsp:txXfrm>
        <a:off x="1869275" y="3883162"/>
        <a:ext cx="2007009" cy="674089"/>
      </dsp:txXfrm>
    </dsp:sp>
    <dsp:sp modelId="{E8A2C2B0-8CF1-4606-954F-625EB993E688}">
      <dsp:nvSpPr>
        <dsp:cNvPr id="0" name=""/>
        <dsp:cNvSpPr/>
      </dsp:nvSpPr>
      <dsp:spPr>
        <a:xfrm>
          <a:off x="4158299" y="3883162"/>
          <a:ext cx="7357227" cy="6740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ca-ES" sz="1000" kern="1200" dirty="0">
              <a:latin typeface="Arial" pitchFamily="34" charset="0"/>
              <a:cs typeface="Arial" pitchFamily="34" charset="0"/>
            </a:rPr>
            <a:t>Si en les conclusions s’estableixen deficiències que requereixin l’adopció de mesures correctores a través del Pla d’acció, s’inclourà aquest apartat detallant aquestes mesures de forma concreta per facilitar tant l’adopció de les mesures com el seu seguiment i valoració.</a:t>
          </a:r>
          <a:endParaRPr lang="ca-ES" sz="1000" b="1" kern="1200" dirty="0">
            <a:solidFill>
              <a:schemeClr val="bg2">
                <a:lumMod val="25000"/>
              </a:schemeClr>
            </a:solidFill>
            <a:latin typeface="Arial" pitchFamily="34" charset="0"/>
            <a:cs typeface="Arial" pitchFamily="34" charset="0"/>
          </a:endParaRPr>
        </a:p>
      </dsp:txBody>
      <dsp:txXfrm>
        <a:off x="4158299" y="3883162"/>
        <a:ext cx="7357227" cy="674089"/>
      </dsp:txXfrm>
    </dsp:sp>
    <dsp:sp modelId="{BDFC7381-97AD-4850-A43B-D33FCFD1249A}">
      <dsp:nvSpPr>
        <dsp:cNvPr id="0" name=""/>
        <dsp:cNvSpPr/>
      </dsp:nvSpPr>
      <dsp:spPr>
        <a:xfrm>
          <a:off x="1869275" y="4733510"/>
          <a:ext cx="2007009" cy="674089"/>
        </a:xfrm>
        <a:prstGeom prst="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a:solidFill>
                <a:schemeClr val="bg2">
                  <a:lumMod val="25000"/>
                </a:schemeClr>
              </a:solidFill>
              <a:latin typeface="Arial" pitchFamily="34" charset="0"/>
              <a:cs typeface="Arial" pitchFamily="34" charset="0"/>
            </a:rPr>
            <a:t>VALORACIÓ DEL PLA D’ACCIÓ DE L’EXERCICI ANTERIOR</a:t>
          </a:r>
          <a:endParaRPr lang="ca-ES" sz="1000" b="1" kern="1200" dirty="0">
            <a:solidFill>
              <a:schemeClr val="bg2">
                <a:lumMod val="25000"/>
              </a:schemeClr>
            </a:solidFill>
            <a:latin typeface="Arial" pitchFamily="34" charset="0"/>
            <a:cs typeface="Arial" pitchFamily="34" charset="0"/>
          </a:endParaRPr>
        </a:p>
      </dsp:txBody>
      <dsp:txXfrm>
        <a:off x="1869275" y="4733510"/>
        <a:ext cx="2007009" cy="674089"/>
      </dsp:txXfrm>
    </dsp:sp>
    <dsp:sp modelId="{D4C4E258-521E-4C16-8449-0CD15430E367}">
      <dsp:nvSpPr>
        <dsp:cNvPr id="0" name=""/>
        <dsp:cNvSpPr/>
      </dsp:nvSpPr>
      <dsp:spPr>
        <a:xfrm>
          <a:off x="4158299" y="4733510"/>
          <a:ext cx="7357227" cy="6740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ca-ES" sz="1000" kern="1200" dirty="0">
              <a:latin typeface="Arial" pitchFamily="34" charset="0"/>
              <a:cs typeface="Arial" pitchFamily="34" charset="0"/>
            </a:rPr>
            <a:t>Recollirà la valoració de l’òrgan de control sobre el Pla d’Acció formalitzat pel President l’exercici anterior (d’acord amb el previst a l’article 38 RD 424/2017): sobre si s’ha formalitzat el Pla d’Acció, si s’hi inclouen mesures, terminis i responsables per corregir les deficiències posades de manifest en l’anterior informe resum i, si efectivament les mesures s’han implantat en els terminis previstos han permès corregir les deficiències posades de manifest, o si estan pendents d&amp;amp;apos;adoptar o no han permès corregir les deficiències.</a:t>
          </a:r>
          <a:endParaRPr lang="ca-ES" sz="1000" b="1" kern="1200" dirty="0">
            <a:solidFill>
              <a:schemeClr val="bg2">
                <a:lumMod val="25000"/>
              </a:schemeClr>
            </a:solidFill>
            <a:latin typeface="Arial" pitchFamily="34" charset="0"/>
            <a:cs typeface="Arial" pitchFamily="34" charset="0"/>
          </a:endParaRPr>
        </a:p>
      </dsp:txBody>
      <dsp:txXfrm>
        <a:off x="4158299" y="4733510"/>
        <a:ext cx="7357227" cy="67408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15" name="Contenidor de capçalera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1048716" name="Contenidor de dat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089C4894-6BCA-4B52-8BEC-7524D65C367D}" type="datetimeFigureOut">
              <a:rPr lang="es-ES" smtClean="0"/>
              <a:pPr/>
              <a:t>30/04/2020</a:t>
            </a:fld>
            <a:endParaRPr lang="es-ES"/>
          </a:p>
        </p:txBody>
      </p:sp>
      <p:sp>
        <p:nvSpPr>
          <p:cNvPr id="1048717" name="Contenidor de peu de pà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1048718" name="Conteni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7F4BD225-3F6F-4860-B9CA-16F0CCF4C100}"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9" name="Contenidor de capçalera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1048710" name="Contenidor de dat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AFC94D8-6A28-48F9-BA5C-933A666DB37A}" type="datetimeFigureOut">
              <a:rPr lang="es-ES" smtClean="0"/>
              <a:pPr/>
              <a:t>30/04/2020</a:t>
            </a:fld>
            <a:endParaRPr lang="es-ES"/>
          </a:p>
        </p:txBody>
      </p:sp>
      <p:sp>
        <p:nvSpPr>
          <p:cNvPr id="1048711" name="Contenidor d'imatge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1048712" name="Contenidor de not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s-ES"/>
          </a:p>
        </p:txBody>
      </p:sp>
      <p:sp>
        <p:nvSpPr>
          <p:cNvPr id="1048713" name="Contenidor de peu de pà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1048714" name="Conteni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9A9C8C6-589C-4DA8-92D4-4D0CD0F81AA9}"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Contenidor d'imatge de diapositiva 1"/>
          <p:cNvSpPr>
            <a:spLocks noGrp="1" noRot="1" noChangeAspect="1"/>
          </p:cNvSpPr>
          <p:nvPr>
            <p:ph type="sldImg"/>
          </p:nvPr>
        </p:nvSpPr>
        <p:spPr/>
      </p:sp>
      <p:sp>
        <p:nvSpPr>
          <p:cNvPr id="1048588" name="Contenidor de notes 2"/>
          <p:cNvSpPr>
            <a:spLocks noGrp="1"/>
          </p:cNvSpPr>
          <p:nvPr>
            <p:ph type="body" idx="1"/>
          </p:nvPr>
        </p:nvSpPr>
        <p:spPr/>
        <p:txBody>
          <a:bodyPr/>
          <a:lstStyle/>
          <a:p>
            <a:endParaRPr lang="es-ES" dirty="0"/>
          </a:p>
        </p:txBody>
      </p:sp>
      <p:sp>
        <p:nvSpPr>
          <p:cNvPr id="1048589" name="Contenidor de número de diapositiva 3"/>
          <p:cNvSpPr>
            <a:spLocks noGrp="1"/>
          </p:cNvSpPr>
          <p:nvPr>
            <p:ph type="sldNum" sz="quarter" idx="10"/>
          </p:nvPr>
        </p:nvSpPr>
        <p:spPr/>
        <p:txBody>
          <a:bodyPr/>
          <a:lstStyle/>
          <a:p>
            <a:fld id="{69A9C8C6-589C-4DA8-92D4-4D0CD0F81AA9}"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Contenidor d'imatge de diapositiva 1"/>
          <p:cNvSpPr>
            <a:spLocks noGrp="1" noRot="1" noChangeAspect="1"/>
          </p:cNvSpPr>
          <p:nvPr>
            <p:ph type="sldImg"/>
          </p:nvPr>
        </p:nvSpPr>
        <p:spPr/>
      </p:sp>
      <p:sp>
        <p:nvSpPr>
          <p:cNvPr id="1048615" name="Contenidor de notes 2"/>
          <p:cNvSpPr>
            <a:spLocks noGrp="1"/>
          </p:cNvSpPr>
          <p:nvPr>
            <p:ph type="body" idx="1"/>
          </p:nvPr>
        </p:nvSpPr>
        <p:spPr/>
        <p:txBody>
          <a:bodyPr/>
          <a:lstStyle/>
          <a:p>
            <a:endParaRPr lang="es-ES" dirty="0"/>
          </a:p>
        </p:txBody>
      </p:sp>
      <p:sp>
        <p:nvSpPr>
          <p:cNvPr id="1048616" name="Contenidor de número de diapositiva 3"/>
          <p:cNvSpPr>
            <a:spLocks noGrp="1"/>
          </p:cNvSpPr>
          <p:nvPr>
            <p:ph type="sldNum" sz="quarter" idx="10"/>
          </p:nvPr>
        </p:nvSpPr>
        <p:spPr/>
        <p:txBody>
          <a:bodyPr/>
          <a:lstStyle/>
          <a:p>
            <a:fld id="{69A9C8C6-589C-4DA8-92D4-4D0CD0F81AA9}"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Contenidor d'imatge de diapositiva 1"/>
          <p:cNvSpPr>
            <a:spLocks noGrp="1" noRot="1" noChangeAspect="1"/>
          </p:cNvSpPr>
          <p:nvPr>
            <p:ph type="sldImg"/>
          </p:nvPr>
        </p:nvSpPr>
        <p:spPr/>
      </p:sp>
      <p:sp>
        <p:nvSpPr>
          <p:cNvPr id="1048624" name="Contenidor de notes 2"/>
          <p:cNvSpPr>
            <a:spLocks noGrp="1"/>
          </p:cNvSpPr>
          <p:nvPr>
            <p:ph type="body" idx="1"/>
          </p:nvPr>
        </p:nvSpPr>
        <p:spPr/>
        <p:txBody>
          <a:bodyPr/>
          <a:lstStyle/>
          <a:p>
            <a:endParaRPr lang="es-ES" dirty="0"/>
          </a:p>
        </p:txBody>
      </p:sp>
      <p:sp>
        <p:nvSpPr>
          <p:cNvPr id="1048625" name="Contenidor de número de diapositiva 3"/>
          <p:cNvSpPr>
            <a:spLocks noGrp="1"/>
          </p:cNvSpPr>
          <p:nvPr>
            <p:ph type="sldNum" sz="quarter" idx="10"/>
          </p:nvPr>
        </p:nvSpPr>
        <p:spPr/>
        <p:txBody>
          <a:bodyPr/>
          <a:lstStyle/>
          <a:p>
            <a:fld id="{69A9C8C6-589C-4DA8-92D4-4D0CD0F81AA9}"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Contenidor d'imatge de diapositiva 1"/>
          <p:cNvSpPr>
            <a:spLocks noGrp="1" noRot="1" noChangeAspect="1"/>
          </p:cNvSpPr>
          <p:nvPr>
            <p:ph type="sldImg"/>
          </p:nvPr>
        </p:nvSpPr>
        <p:spPr/>
      </p:sp>
      <p:sp>
        <p:nvSpPr>
          <p:cNvPr id="1048629" name="Contenidor de notes 2"/>
          <p:cNvSpPr>
            <a:spLocks noGrp="1"/>
          </p:cNvSpPr>
          <p:nvPr>
            <p:ph type="body" idx="1"/>
          </p:nvPr>
        </p:nvSpPr>
        <p:spPr/>
        <p:txBody>
          <a:bodyPr/>
          <a:lstStyle/>
          <a:p>
            <a:endParaRPr lang="es-ES" dirty="0"/>
          </a:p>
        </p:txBody>
      </p:sp>
      <p:sp>
        <p:nvSpPr>
          <p:cNvPr id="1048630" name="Contenidor de número de diapositiva 3"/>
          <p:cNvSpPr>
            <a:spLocks noGrp="1"/>
          </p:cNvSpPr>
          <p:nvPr>
            <p:ph type="sldNum" sz="quarter" idx="10"/>
          </p:nvPr>
        </p:nvSpPr>
        <p:spPr/>
        <p:txBody>
          <a:bodyPr/>
          <a:lstStyle/>
          <a:p>
            <a:fld id="{69A9C8C6-589C-4DA8-92D4-4D0CD0F81AA9}"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Contenidor d'imatge de diapositiva 1"/>
          <p:cNvSpPr>
            <a:spLocks noGrp="1" noRot="1" noChangeAspect="1"/>
          </p:cNvSpPr>
          <p:nvPr>
            <p:ph type="sldImg"/>
          </p:nvPr>
        </p:nvSpPr>
        <p:spPr/>
      </p:sp>
      <p:sp>
        <p:nvSpPr>
          <p:cNvPr id="1048634" name="Contenidor de notes 2"/>
          <p:cNvSpPr>
            <a:spLocks noGrp="1"/>
          </p:cNvSpPr>
          <p:nvPr>
            <p:ph type="body" idx="1"/>
          </p:nvPr>
        </p:nvSpPr>
        <p:spPr/>
        <p:txBody>
          <a:bodyPr/>
          <a:lstStyle/>
          <a:p>
            <a:endParaRPr lang="es-ES" dirty="0"/>
          </a:p>
        </p:txBody>
      </p:sp>
      <p:sp>
        <p:nvSpPr>
          <p:cNvPr id="1048635" name="Contenidor de número de diapositiva 3"/>
          <p:cNvSpPr>
            <a:spLocks noGrp="1"/>
          </p:cNvSpPr>
          <p:nvPr>
            <p:ph type="sldNum" sz="quarter" idx="10"/>
          </p:nvPr>
        </p:nvSpPr>
        <p:spPr/>
        <p:txBody>
          <a:bodyPr/>
          <a:lstStyle/>
          <a:p>
            <a:fld id="{69A9C8C6-589C-4DA8-92D4-4D0CD0F81AA9}"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Contenidor d'imatge de diapositiva 1"/>
          <p:cNvSpPr>
            <a:spLocks noGrp="1" noRot="1" noChangeAspect="1"/>
          </p:cNvSpPr>
          <p:nvPr>
            <p:ph type="sldImg"/>
          </p:nvPr>
        </p:nvSpPr>
        <p:spPr/>
      </p:sp>
      <p:sp>
        <p:nvSpPr>
          <p:cNvPr id="1048639" name="Contenidor de notes 2"/>
          <p:cNvSpPr>
            <a:spLocks noGrp="1"/>
          </p:cNvSpPr>
          <p:nvPr>
            <p:ph type="body" idx="1"/>
          </p:nvPr>
        </p:nvSpPr>
        <p:spPr/>
        <p:txBody>
          <a:bodyPr/>
          <a:lstStyle/>
          <a:p>
            <a:endParaRPr lang="es-ES" dirty="0"/>
          </a:p>
        </p:txBody>
      </p:sp>
      <p:sp>
        <p:nvSpPr>
          <p:cNvPr id="1048640" name="Contenidor de número de diapositiva 3"/>
          <p:cNvSpPr>
            <a:spLocks noGrp="1"/>
          </p:cNvSpPr>
          <p:nvPr>
            <p:ph type="sldNum" sz="quarter" idx="10"/>
          </p:nvPr>
        </p:nvSpPr>
        <p:spPr/>
        <p:txBody>
          <a:bodyPr/>
          <a:lstStyle/>
          <a:p>
            <a:fld id="{69A9C8C6-589C-4DA8-92D4-4D0CD0F81AA9}" type="slidenum">
              <a:rPr lang="es-ES" smtClean="0"/>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Contenidor d'imatge de diapositiva 1"/>
          <p:cNvSpPr>
            <a:spLocks noGrp="1" noRot="1" noChangeAspect="1"/>
          </p:cNvSpPr>
          <p:nvPr>
            <p:ph type="sldImg"/>
          </p:nvPr>
        </p:nvSpPr>
        <p:spPr/>
      </p:sp>
      <p:sp>
        <p:nvSpPr>
          <p:cNvPr id="1048644" name="Contenidor de notes 2"/>
          <p:cNvSpPr>
            <a:spLocks noGrp="1"/>
          </p:cNvSpPr>
          <p:nvPr>
            <p:ph type="body" idx="1"/>
          </p:nvPr>
        </p:nvSpPr>
        <p:spPr/>
        <p:txBody>
          <a:bodyPr/>
          <a:lstStyle/>
          <a:p>
            <a:endParaRPr lang="es-ES" dirty="0"/>
          </a:p>
        </p:txBody>
      </p:sp>
      <p:sp>
        <p:nvSpPr>
          <p:cNvPr id="1048645" name="Contenidor de número de diapositiva 3"/>
          <p:cNvSpPr>
            <a:spLocks noGrp="1"/>
          </p:cNvSpPr>
          <p:nvPr>
            <p:ph type="sldNum" sz="quarter" idx="10"/>
          </p:nvPr>
        </p:nvSpPr>
        <p:spPr/>
        <p:txBody>
          <a:bodyPr/>
          <a:lstStyle/>
          <a:p>
            <a:fld id="{69A9C8C6-589C-4DA8-92D4-4D0CD0F81AA9}"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Contenidor d'imatge de diapositiva 1"/>
          <p:cNvSpPr>
            <a:spLocks noGrp="1" noRot="1" noChangeAspect="1"/>
          </p:cNvSpPr>
          <p:nvPr>
            <p:ph type="sldImg"/>
          </p:nvPr>
        </p:nvSpPr>
        <p:spPr/>
      </p:sp>
      <p:sp>
        <p:nvSpPr>
          <p:cNvPr id="1048649" name="Contenidor de notes 2"/>
          <p:cNvSpPr>
            <a:spLocks noGrp="1"/>
          </p:cNvSpPr>
          <p:nvPr>
            <p:ph type="body" idx="1"/>
          </p:nvPr>
        </p:nvSpPr>
        <p:spPr/>
        <p:txBody>
          <a:bodyPr/>
          <a:lstStyle/>
          <a:p>
            <a:endParaRPr lang="es-ES" dirty="0"/>
          </a:p>
        </p:txBody>
      </p:sp>
      <p:sp>
        <p:nvSpPr>
          <p:cNvPr id="1048650" name="Contenidor de número de diapositiva 3"/>
          <p:cNvSpPr>
            <a:spLocks noGrp="1"/>
          </p:cNvSpPr>
          <p:nvPr>
            <p:ph type="sldNum" sz="quarter" idx="10"/>
          </p:nvPr>
        </p:nvSpPr>
        <p:spPr/>
        <p:txBody>
          <a:bodyPr/>
          <a:lstStyle/>
          <a:p>
            <a:fld id="{69A9C8C6-589C-4DA8-92D4-4D0CD0F81AA9}"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Contenidor d'imatge de diapositiva 1"/>
          <p:cNvSpPr>
            <a:spLocks noGrp="1" noRot="1" noChangeAspect="1"/>
          </p:cNvSpPr>
          <p:nvPr>
            <p:ph type="sldImg"/>
          </p:nvPr>
        </p:nvSpPr>
        <p:spPr/>
      </p:sp>
      <p:sp>
        <p:nvSpPr>
          <p:cNvPr id="1048654" name="Contenidor de notes 2"/>
          <p:cNvSpPr>
            <a:spLocks noGrp="1"/>
          </p:cNvSpPr>
          <p:nvPr>
            <p:ph type="body" idx="1"/>
          </p:nvPr>
        </p:nvSpPr>
        <p:spPr/>
        <p:txBody>
          <a:bodyPr/>
          <a:lstStyle/>
          <a:p>
            <a:endParaRPr lang="es-ES" dirty="0"/>
          </a:p>
        </p:txBody>
      </p:sp>
      <p:sp>
        <p:nvSpPr>
          <p:cNvPr id="1048655" name="Contenidor de número de diapositiva 3"/>
          <p:cNvSpPr>
            <a:spLocks noGrp="1"/>
          </p:cNvSpPr>
          <p:nvPr>
            <p:ph type="sldNum" sz="quarter" idx="10"/>
          </p:nvPr>
        </p:nvSpPr>
        <p:spPr/>
        <p:txBody>
          <a:bodyPr/>
          <a:lstStyle/>
          <a:p>
            <a:fld id="{69A9C8C6-589C-4DA8-92D4-4D0CD0F81AA9}"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1048656" name="Títol 1"/>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p>
        </p:txBody>
      </p:sp>
      <p:sp>
        <p:nvSpPr>
          <p:cNvPr id="1048657" name="Subtíto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1048658" name="Contenidor de data 3"/>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659" name="Contenidor de peu de pàgina 4"/>
          <p:cNvSpPr>
            <a:spLocks noGrp="1"/>
          </p:cNvSpPr>
          <p:nvPr>
            <p:ph type="ftr" sz="quarter" idx="11"/>
          </p:nvPr>
        </p:nvSpPr>
        <p:spPr/>
        <p:txBody>
          <a:bodyPr/>
          <a:lstStyle/>
          <a:p>
            <a:endParaRPr lang="ca-ES"/>
          </a:p>
        </p:txBody>
      </p:sp>
      <p:sp>
        <p:nvSpPr>
          <p:cNvPr id="1048660" name="Contenidor de número de diapositiva 5"/>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1048676" name="Títol 1"/>
          <p:cNvSpPr>
            <a:spLocks noGrp="1"/>
          </p:cNvSpPr>
          <p:nvPr>
            <p:ph type="title"/>
          </p:nvPr>
        </p:nvSpPr>
        <p:spPr/>
        <p:txBody>
          <a:bodyPr/>
          <a:lstStyle/>
          <a:p>
            <a:r>
              <a:rPr lang="ca-ES"/>
              <a:t>Feu clic aquí per editar l'estil</a:t>
            </a:r>
          </a:p>
        </p:txBody>
      </p:sp>
      <p:sp>
        <p:nvSpPr>
          <p:cNvPr id="1048677" name="Contenidor de text vertical 2"/>
          <p:cNvSpPr>
            <a:spLocks noGrp="1"/>
          </p:cNvSpPr>
          <p:nvPr>
            <p:ph type="body" orient="vert" idx="1"/>
          </p:nvPr>
        </p:nvSpPr>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1048678" name="Contenidor de data 3"/>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679" name="Contenidor de peu de pàgina 4"/>
          <p:cNvSpPr>
            <a:spLocks noGrp="1"/>
          </p:cNvSpPr>
          <p:nvPr>
            <p:ph type="ftr" sz="quarter" idx="11"/>
          </p:nvPr>
        </p:nvSpPr>
        <p:spPr/>
        <p:txBody>
          <a:bodyPr/>
          <a:lstStyle/>
          <a:p>
            <a:endParaRPr lang="ca-ES"/>
          </a:p>
        </p:txBody>
      </p:sp>
      <p:sp>
        <p:nvSpPr>
          <p:cNvPr id="1048680" name="Contenidor de número de diapositiva 5"/>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1048665" name="Títol vertical 1"/>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1048666" name="Contenidor de text vertical 2"/>
          <p:cNvSpPr>
            <a:spLocks noGrp="1"/>
          </p:cNvSpPr>
          <p:nvPr>
            <p:ph type="body" orient="vert" idx="1"/>
          </p:nvPr>
        </p:nvSpPr>
        <p:spPr>
          <a:xfrm>
            <a:off x="838200" y="365125"/>
            <a:ext cx="7734300" cy="5811838"/>
          </a:xfrm>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1048667" name="Contenidor de data 3"/>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668" name="Contenidor de peu de pàgina 4"/>
          <p:cNvSpPr>
            <a:spLocks noGrp="1"/>
          </p:cNvSpPr>
          <p:nvPr>
            <p:ph type="ftr" sz="quarter" idx="11"/>
          </p:nvPr>
        </p:nvSpPr>
        <p:spPr/>
        <p:txBody>
          <a:bodyPr/>
          <a:lstStyle/>
          <a:p>
            <a:endParaRPr lang="ca-ES"/>
          </a:p>
        </p:txBody>
      </p:sp>
      <p:sp>
        <p:nvSpPr>
          <p:cNvPr id="1048669" name="Contenidor de número de diapositiva 5"/>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1048581" name="Títol 1"/>
          <p:cNvSpPr>
            <a:spLocks noGrp="1"/>
          </p:cNvSpPr>
          <p:nvPr>
            <p:ph type="title"/>
          </p:nvPr>
        </p:nvSpPr>
        <p:spPr/>
        <p:txBody>
          <a:bodyPr/>
          <a:lstStyle/>
          <a:p>
            <a:r>
              <a:rPr lang="ca-ES"/>
              <a:t>Feu clic aquí per editar l'estil</a:t>
            </a:r>
          </a:p>
        </p:txBody>
      </p:sp>
      <p:sp>
        <p:nvSpPr>
          <p:cNvPr id="1048582" name="Contenidor de contingut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1048583" name="Contenidor de data 3"/>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584" name="Contenidor de peu de pàgina 4"/>
          <p:cNvSpPr>
            <a:spLocks noGrp="1"/>
          </p:cNvSpPr>
          <p:nvPr>
            <p:ph type="ftr" sz="quarter" idx="11"/>
          </p:nvPr>
        </p:nvSpPr>
        <p:spPr/>
        <p:txBody>
          <a:bodyPr/>
          <a:lstStyle/>
          <a:p>
            <a:endParaRPr lang="ca-ES"/>
          </a:p>
        </p:txBody>
      </p:sp>
      <p:sp>
        <p:nvSpPr>
          <p:cNvPr id="1048585" name="Contenidor de número de diapositiva 5"/>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1048681" name="Títol 1"/>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1048682" name="Contenidor d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Feu clic aquí per editar estils</a:t>
            </a:r>
          </a:p>
        </p:txBody>
      </p:sp>
      <p:sp>
        <p:nvSpPr>
          <p:cNvPr id="1048683" name="Contenidor de data 3"/>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684" name="Contenidor de peu de pàgina 4"/>
          <p:cNvSpPr>
            <a:spLocks noGrp="1"/>
          </p:cNvSpPr>
          <p:nvPr>
            <p:ph type="ftr" sz="quarter" idx="11"/>
          </p:nvPr>
        </p:nvSpPr>
        <p:spPr/>
        <p:txBody>
          <a:bodyPr/>
          <a:lstStyle/>
          <a:p>
            <a:endParaRPr lang="ca-ES"/>
          </a:p>
        </p:txBody>
      </p:sp>
      <p:sp>
        <p:nvSpPr>
          <p:cNvPr id="1048685" name="Contenidor de número de diapositiva 5"/>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1048686" name="Títol 1"/>
          <p:cNvSpPr>
            <a:spLocks noGrp="1"/>
          </p:cNvSpPr>
          <p:nvPr>
            <p:ph type="title"/>
          </p:nvPr>
        </p:nvSpPr>
        <p:spPr/>
        <p:txBody>
          <a:bodyPr/>
          <a:lstStyle/>
          <a:p>
            <a:r>
              <a:rPr lang="ca-ES"/>
              <a:t>Feu clic aquí per editar l'estil</a:t>
            </a:r>
          </a:p>
        </p:txBody>
      </p:sp>
      <p:sp>
        <p:nvSpPr>
          <p:cNvPr id="1048687" name="Contenidor de contingut 2"/>
          <p:cNvSpPr>
            <a:spLocks noGrp="1"/>
          </p:cNvSpPr>
          <p:nvPr>
            <p:ph sz="half" idx="1"/>
          </p:nvPr>
        </p:nvSpPr>
        <p:spPr>
          <a:xfrm>
            <a:off x="838200" y="1825625"/>
            <a:ext cx="5181600" cy="435133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1048688" name="Contenidor de contingut 3"/>
          <p:cNvSpPr>
            <a:spLocks noGrp="1"/>
          </p:cNvSpPr>
          <p:nvPr>
            <p:ph sz="half" idx="2"/>
          </p:nvPr>
        </p:nvSpPr>
        <p:spPr>
          <a:xfrm>
            <a:off x="6172200" y="1825625"/>
            <a:ext cx="5181600" cy="435133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1048689" name="Contenidor de data 4"/>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690" name="Contenidor de peu de pàgina 5"/>
          <p:cNvSpPr>
            <a:spLocks noGrp="1"/>
          </p:cNvSpPr>
          <p:nvPr>
            <p:ph type="ftr" sz="quarter" idx="11"/>
          </p:nvPr>
        </p:nvSpPr>
        <p:spPr/>
        <p:txBody>
          <a:bodyPr/>
          <a:lstStyle/>
          <a:p>
            <a:endParaRPr lang="ca-ES"/>
          </a:p>
        </p:txBody>
      </p:sp>
      <p:sp>
        <p:nvSpPr>
          <p:cNvPr id="1048691" name="Contenidor de número de diapositiva 6"/>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1048692" name="Títol 1"/>
          <p:cNvSpPr>
            <a:spLocks noGrp="1"/>
          </p:cNvSpPr>
          <p:nvPr>
            <p:ph type="title"/>
          </p:nvPr>
        </p:nvSpPr>
        <p:spPr>
          <a:xfrm>
            <a:off x="839788" y="365125"/>
            <a:ext cx="10515600" cy="1325563"/>
          </a:xfrm>
        </p:spPr>
        <p:txBody>
          <a:bodyPr/>
          <a:lstStyle/>
          <a:p>
            <a:r>
              <a:rPr lang="ca-ES"/>
              <a:t>Feu clic aquí per editar l'estil</a:t>
            </a:r>
          </a:p>
        </p:txBody>
      </p:sp>
      <p:sp>
        <p:nvSpPr>
          <p:cNvPr id="1048693" name="Contenidor d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1048694" name="Contenidor de contingut 3"/>
          <p:cNvSpPr>
            <a:spLocks noGrp="1"/>
          </p:cNvSpPr>
          <p:nvPr>
            <p:ph sz="half" idx="2"/>
          </p:nvPr>
        </p:nvSpPr>
        <p:spPr>
          <a:xfrm>
            <a:off x="839788" y="2505075"/>
            <a:ext cx="5157787" cy="368458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1048695" name="Contenidor d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1048696" name="Contenidor de contingut 5"/>
          <p:cNvSpPr>
            <a:spLocks noGrp="1"/>
          </p:cNvSpPr>
          <p:nvPr>
            <p:ph sz="quarter" idx="4"/>
          </p:nvPr>
        </p:nvSpPr>
        <p:spPr>
          <a:xfrm>
            <a:off x="6172200" y="2505075"/>
            <a:ext cx="5183188" cy="368458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1048697" name="Contenidor de data 6"/>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698" name="Contenidor de peu de pàgina 7"/>
          <p:cNvSpPr>
            <a:spLocks noGrp="1"/>
          </p:cNvSpPr>
          <p:nvPr>
            <p:ph type="ftr" sz="quarter" idx="11"/>
          </p:nvPr>
        </p:nvSpPr>
        <p:spPr/>
        <p:txBody>
          <a:bodyPr/>
          <a:lstStyle/>
          <a:p>
            <a:endParaRPr lang="ca-ES"/>
          </a:p>
        </p:txBody>
      </p:sp>
      <p:sp>
        <p:nvSpPr>
          <p:cNvPr id="1048699" name="Contenidor de número de diapositiva 8"/>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1048661" name="Títol 1"/>
          <p:cNvSpPr>
            <a:spLocks noGrp="1"/>
          </p:cNvSpPr>
          <p:nvPr>
            <p:ph type="title"/>
          </p:nvPr>
        </p:nvSpPr>
        <p:spPr/>
        <p:txBody>
          <a:bodyPr/>
          <a:lstStyle/>
          <a:p>
            <a:r>
              <a:rPr lang="ca-ES"/>
              <a:t>Feu clic aquí per editar l'estil</a:t>
            </a:r>
          </a:p>
        </p:txBody>
      </p:sp>
      <p:sp>
        <p:nvSpPr>
          <p:cNvPr id="1048662" name="Contenidor de data 2"/>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663" name="Contenidor de peu de pàgina 3"/>
          <p:cNvSpPr>
            <a:spLocks noGrp="1"/>
          </p:cNvSpPr>
          <p:nvPr>
            <p:ph type="ftr" sz="quarter" idx="11"/>
          </p:nvPr>
        </p:nvSpPr>
        <p:spPr/>
        <p:txBody>
          <a:bodyPr/>
          <a:lstStyle/>
          <a:p>
            <a:endParaRPr lang="ca-ES"/>
          </a:p>
        </p:txBody>
      </p:sp>
      <p:sp>
        <p:nvSpPr>
          <p:cNvPr id="1048664" name="Contenidor de número de diapositiva 4"/>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1048700" name="Contenidor de data 1"/>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701" name="Contenidor de peu de pàgina 2"/>
          <p:cNvSpPr>
            <a:spLocks noGrp="1"/>
          </p:cNvSpPr>
          <p:nvPr>
            <p:ph type="ftr" sz="quarter" idx="11"/>
          </p:nvPr>
        </p:nvSpPr>
        <p:spPr/>
        <p:txBody>
          <a:bodyPr/>
          <a:lstStyle/>
          <a:p>
            <a:endParaRPr lang="ca-ES"/>
          </a:p>
        </p:txBody>
      </p:sp>
      <p:sp>
        <p:nvSpPr>
          <p:cNvPr id="1048702" name="Contenidor de número de diapositiva 3"/>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1048703" name="Títol 1"/>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1048704" name="Contenidor de conting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1048705"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aquí per editar estils</a:t>
            </a:r>
          </a:p>
        </p:txBody>
      </p:sp>
      <p:sp>
        <p:nvSpPr>
          <p:cNvPr id="1048706" name="Contenidor de data 4"/>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707" name="Contenidor de peu de pàgina 5"/>
          <p:cNvSpPr>
            <a:spLocks noGrp="1"/>
          </p:cNvSpPr>
          <p:nvPr>
            <p:ph type="ftr" sz="quarter" idx="11"/>
          </p:nvPr>
        </p:nvSpPr>
        <p:spPr/>
        <p:txBody>
          <a:bodyPr/>
          <a:lstStyle/>
          <a:p>
            <a:endParaRPr lang="ca-ES"/>
          </a:p>
        </p:txBody>
      </p:sp>
      <p:sp>
        <p:nvSpPr>
          <p:cNvPr id="1048708" name="Contenidor de número de diapositiva 6"/>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1048670" name="Títol 1"/>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1048671" name="Contenidor d'imat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1048672"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aquí per editar estils</a:t>
            </a:r>
          </a:p>
        </p:txBody>
      </p:sp>
      <p:sp>
        <p:nvSpPr>
          <p:cNvPr id="1048673" name="Contenidor de data 4"/>
          <p:cNvSpPr>
            <a:spLocks noGrp="1"/>
          </p:cNvSpPr>
          <p:nvPr>
            <p:ph type="dt" sz="half" idx="10"/>
          </p:nvPr>
        </p:nvSpPr>
        <p:spPr/>
        <p:txBody>
          <a:bodyPr/>
          <a:lstStyle/>
          <a:p>
            <a:fld id="{0E02F045-4F05-4A92-9C43-F11DCDDE5487}" type="datetimeFigureOut">
              <a:rPr lang="ca-ES" smtClean="0"/>
              <a:pPr/>
              <a:t>30/4/2020</a:t>
            </a:fld>
            <a:endParaRPr lang="ca-ES"/>
          </a:p>
        </p:txBody>
      </p:sp>
      <p:sp>
        <p:nvSpPr>
          <p:cNvPr id="1048674" name="Contenidor de peu de pàgina 5"/>
          <p:cNvSpPr>
            <a:spLocks noGrp="1"/>
          </p:cNvSpPr>
          <p:nvPr>
            <p:ph type="ftr" sz="quarter" idx="11"/>
          </p:nvPr>
        </p:nvSpPr>
        <p:spPr/>
        <p:txBody>
          <a:bodyPr/>
          <a:lstStyle/>
          <a:p>
            <a:endParaRPr lang="ca-ES"/>
          </a:p>
        </p:txBody>
      </p:sp>
      <p:sp>
        <p:nvSpPr>
          <p:cNvPr id="1048675" name="Contenidor de número de diapositiva 6"/>
          <p:cNvSpPr>
            <a:spLocks noGrp="1"/>
          </p:cNvSpPr>
          <p:nvPr>
            <p:ph type="sldNum" sz="quarter" idx="12"/>
          </p:nvPr>
        </p:nvSpPr>
        <p:spPr/>
        <p:txBody>
          <a:bodyPr/>
          <a:lstStyle/>
          <a:p>
            <a:fld id="{D9C094D6-A7A8-4DF0-9C43-876D4B015E91}" type="slidenum">
              <a:rPr lang="ca-ES" smtClean="0"/>
              <a:pPr/>
              <a:t>‹Nº›</a:t>
            </a:fld>
            <a:endParaRPr lang="ca-E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Contenidor de títo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1048577" name="Contenidor d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1048578" name="Contenidor de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F045-4F05-4A92-9C43-F11DCDDE5487}" type="datetimeFigureOut">
              <a:rPr lang="ca-ES" smtClean="0"/>
              <a:pPr/>
              <a:t>30/4/2020</a:t>
            </a:fld>
            <a:endParaRPr lang="ca-ES"/>
          </a:p>
        </p:txBody>
      </p:sp>
      <p:sp>
        <p:nvSpPr>
          <p:cNvPr id="1048579" name="Contenidor de peu de pà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1048580" name="Conteni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094D6-A7A8-4DF0-9C43-876D4B015E91}"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media1.mp3"/><Relationship Id="rId6" Type="http://schemas.openxmlformats.org/officeDocument/2006/relationships/image" Target="../media/image2.emf"/><Relationship Id="rId5"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media8.mp3"/><Relationship Id="rId6" Type="http://schemas.openxmlformats.org/officeDocument/2006/relationships/image" Target="../media/image2.emf"/><Relationship Id="rId5" Type="http://schemas.microsoft.com/office/2007/relationships/media" Target="../media/media8.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2.emf"/><Relationship Id="rId2" Type="http://schemas.openxmlformats.org/officeDocument/2006/relationships/audio" Target="../media/media2.mp3"/><Relationship Id="rId1" Type="http://schemas.openxmlformats.org/officeDocument/2006/relationships/tags" Target="../tags/tag1.xml"/><Relationship Id="rId6" Type="http://schemas.openxmlformats.org/officeDocument/2006/relationships/diagramLayout" Target="../diagrams/layout1.xml"/><Relationship Id="rId11" Type="http://schemas.microsoft.com/office/2007/relationships/media" Target="../media/media2.mp3"/><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audio" Target="../media/media3.mp3"/><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emf"/><Relationship Id="rId4" Type="http://schemas.openxmlformats.org/officeDocument/2006/relationships/diagramData" Target="../diagrams/data2.xml"/><Relationship Id="rId9" Type="http://schemas.microsoft.com/office/2007/relationships/media" Target="../media/media3.mp3"/></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audio" Target="../media/media4.mp3"/><Relationship Id="rId6" Type="http://schemas.openxmlformats.org/officeDocument/2006/relationships/diagramQuickStyle" Target="../diagrams/quickStyle3.xml"/><Relationship Id="rId11" Type="http://schemas.openxmlformats.org/officeDocument/2006/relationships/image" Target="../media/image2.emf"/><Relationship Id="rId5" Type="http://schemas.openxmlformats.org/officeDocument/2006/relationships/diagramLayout" Target="../diagrams/layout3.xml"/><Relationship Id="rId10" Type="http://schemas.microsoft.com/office/2007/relationships/media" Target="../media/media4.mp3"/><Relationship Id="rId4" Type="http://schemas.openxmlformats.org/officeDocument/2006/relationships/diagramData" Target="../diagrams/data3.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audio" Target="../media/media6.mp3"/><Relationship Id="rId6" Type="http://schemas.openxmlformats.org/officeDocument/2006/relationships/diagramQuickStyle" Target="../diagrams/quickStyle4.xml"/><Relationship Id="rId11" Type="http://schemas.openxmlformats.org/officeDocument/2006/relationships/image" Target="../media/image2.emf"/><Relationship Id="rId5" Type="http://schemas.openxmlformats.org/officeDocument/2006/relationships/diagramLayout" Target="../diagrams/layout4.xml"/><Relationship Id="rId10" Type="http://schemas.microsoft.com/office/2007/relationships/media" Target="../media/media6.mp3"/><Relationship Id="rId4" Type="http://schemas.openxmlformats.org/officeDocument/2006/relationships/diagramData" Target="../diagrams/data4.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audio" Target="../media/media7.mp3"/><Relationship Id="rId6" Type="http://schemas.openxmlformats.org/officeDocument/2006/relationships/diagramQuickStyle" Target="../diagrams/quickStyle5.xml"/><Relationship Id="rId11" Type="http://schemas.openxmlformats.org/officeDocument/2006/relationships/image" Target="../media/image2.emf"/><Relationship Id="rId5" Type="http://schemas.openxmlformats.org/officeDocument/2006/relationships/diagramLayout" Target="../diagrams/layout5.xml"/><Relationship Id="rId10" Type="http://schemas.microsoft.com/office/2007/relationships/media" Target="../media/media7.mp3"/><Relationship Id="rId4" Type="http://schemas.openxmlformats.org/officeDocument/2006/relationships/diagramData" Target="../diagrams/data5.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Rectangle 11"/>
          <p:cNvSpPr/>
          <p:nvPr/>
        </p:nvSpPr>
        <p:spPr>
          <a:xfrm>
            <a:off x="0" y="2410869"/>
            <a:ext cx="12192000" cy="1399540"/>
          </a:xfrm>
          <a:prstGeom prst="rect">
            <a:avLst/>
          </a:prstGeom>
          <a:solidFill>
            <a:srgbClr val="C00000"/>
          </a:solidFill>
          <a:ln>
            <a:solidFill>
              <a:srgbClr val="C00000"/>
            </a:solidFill>
          </a:ln>
        </p:spPr>
        <p:txBody>
          <a:bodyPr wrap="square" anchor="ctr">
            <a:spAutoFit/>
          </a:bodyPr>
          <a:lstStyle/>
          <a:p>
            <a:pPr algn="ctr"/>
            <a:r>
              <a:rPr lang="es-ES_tradnl" sz="3600" b="1" dirty="0">
                <a:solidFill>
                  <a:schemeClr val="bg1"/>
                </a:solidFill>
                <a:latin typeface="Arial" panose="020B0604020202020204" pitchFamily="34" charset="0"/>
                <a:cs typeface="Arial" panose="020B0604020202020204" pitchFamily="34" charset="0"/>
              </a:rPr>
              <a:t>INFORMES DELS RESULTATS DE L’EXERCICI DEL CONTROL INTERN</a:t>
            </a:r>
          </a:p>
          <a:p>
            <a:pPr algn="ctr"/>
            <a:endParaRPr lang="es-ES_tradnl" sz="1600" b="1" dirty="0">
              <a:solidFill>
                <a:schemeClr val="bg1"/>
              </a:solidFill>
              <a:latin typeface="Arial" panose="020B0604020202020204" pitchFamily="34" charset="0"/>
              <a:cs typeface="Arial" panose="020B0604020202020204" pitchFamily="34" charset="0"/>
            </a:endParaRPr>
          </a:p>
        </p:txBody>
      </p:sp>
      <p:pic>
        <p:nvPicPr>
          <p:cNvPr id="2097152" name="Imatge 12"/>
          <p:cNvPicPr>
            <a:picLocks noChangeAspect="1"/>
          </p:cNvPicPr>
          <p:nvPr/>
        </p:nvPicPr>
        <p:blipFill>
          <a:blip r:embed="rId4" cstate="print"/>
          <a:stretch>
            <a:fillRect/>
          </a:stretch>
        </p:blipFill>
        <p:spPr>
          <a:xfrm>
            <a:off x="0" y="0"/>
            <a:ext cx="12192000" cy="857250"/>
          </a:xfrm>
          <a:prstGeom prst="rect">
            <a:avLst/>
          </a:prstGeom>
        </p:spPr>
      </p:pic>
      <p:pic>
        <p:nvPicPr>
          <p:cNvPr id="2097168" name="2097167 Imagen"/>
          <p:cNvPicPr>
            <a:picLocks/>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5710121" y="3983399"/>
            <a:ext cx="720000" cy="720000"/>
          </a:xfrm>
          <a:prstGeom prst="rect">
            <a:avLst/>
          </a:prstGeom>
        </p:spPr>
      </p:pic>
    </p:spTree>
  </p:cSld>
  <p:clrMapOvr>
    <a:masterClrMapping/>
  </p:clrMapOvr>
  <p:transition spd="slow" advTm="14870">
    <p:random/>
  </p:transition>
  <p:timing>
    <p:tnLst>
      <p:par>
        <p:cTn id="1" dur="indefinite" restart="never" nodeType="tmRoot">
          <p:childTnLst>
            <p:seq concurrent="1" nextAc="seek">
              <p:cTn id="2" restart="whenNotActive" fill="hold" evtFilter="cancelBubble" nodeType="interactiveSeq">
                <p:stCondLst>
                  <p:cond evt="onClick" delay="0">
                    <p:tgtEl>
                      <p:spTgt spid="2097168"/>
                    </p:tgtEl>
                  </p:cond>
                </p:stCondLst>
                <p:endSync evt="end" delay="0">
                  <p:rtn val="all"/>
                </p:endSync>
                <p:childTnLst>
                  <p:par>
                    <p:cTn id="3" fill="hold">
                      <p:stCondLst>
                        <p:cond evt="onBegin" delay="0"/>
                      </p:stCondLst>
                      <p:childTnLst>
                        <p:par>
                          <p:cTn id="4" fill="hold">
                            <p:stCondLst>
                              <p:cond evt="onBegin" delay="0"/>
                            </p:stCondLst>
                            <p:childTnLst>
                              <p:par>
                                <p:cTn id="5" presetID="1" presetClass="mediacall" presetSubtype="0" fill="hold" nodeType="clickEffect">
                                  <p:stCondLst>
                                    <p:cond delay="0"/>
                                  </p:stCondLst>
                                  <p:childTnLst>
                                    <p:cmd type="call" cmd="playFrom(0.0)">
                                      <p:cBhvr>
                                        <p:cTn id="6" dur="18887" fill="hold"/>
                                        <p:tgtEl>
                                          <p:spTgt spid="2097168"/>
                                        </p:tgtEl>
                                      </p:cBhvr>
                                    </p:cmd>
                                  </p:childTnLst>
                                </p:cTn>
                              </p:par>
                            </p:childTnLst>
                          </p:cTn>
                        </p:par>
                      </p:childTnLst>
                    </p:cTn>
                  </p:par>
                </p:childTnLst>
              </p:cTn>
              <p:nextCondLst>
                <p:cond evt="onClick" delay="0">
                  <p:tgtEl>
                    <p:spTgt spid="2097168"/>
                  </p:tgtEl>
                </p:cond>
              </p:nextCondLst>
            </p:seq>
            <p:audio>
              <p:cMediaNode vol="80000">
                <p:cTn id="7" fill="hold" display="0">
                  <p:stCondLst>
                    <p:cond delay="indefinite"/>
                  </p:stCondLst>
                  <p:endCondLst>
                    <p:cond evt="onStopAudio" delay="0">
                      <p:tgtEl>
                        <p:sldTgt/>
                      </p:tgtEl>
                    </p:cond>
                  </p:endCondLst>
                </p:cTn>
                <p:tgtEl>
                  <p:spTgt spid="209716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Imatge 12"/>
          <p:cNvPicPr>
            <a:picLocks noChangeAspect="1"/>
          </p:cNvPicPr>
          <p:nvPr/>
        </p:nvPicPr>
        <p:blipFill>
          <a:blip r:embed="rId4" cstate="print"/>
          <a:stretch>
            <a:fillRect/>
          </a:stretch>
        </p:blipFill>
        <p:spPr>
          <a:xfrm>
            <a:off x="0" y="0"/>
            <a:ext cx="12192000" cy="857250"/>
          </a:xfrm>
          <a:prstGeom prst="rect">
            <a:avLst/>
          </a:prstGeom>
        </p:spPr>
      </p:pic>
      <p:sp>
        <p:nvSpPr>
          <p:cNvPr id="1048651" name="Rectangle 11"/>
          <p:cNvSpPr/>
          <p:nvPr/>
        </p:nvSpPr>
        <p:spPr>
          <a:xfrm>
            <a:off x="0" y="2499768"/>
            <a:ext cx="12192000" cy="1221740"/>
          </a:xfrm>
          <a:prstGeom prst="rect">
            <a:avLst/>
          </a:prstGeom>
          <a:solidFill>
            <a:srgbClr val="C00000"/>
          </a:solidFill>
          <a:ln>
            <a:solidFill>
              <a:srgbClr val="C00000"/>
            </a:solidFill>
          </a:ln>
        </p:spPr>
        <p:txBody>
          <a:bodyPr wrap="square" anchor="ctr">
            <a:spAutoFit/>
          </a:bodyPr>
          <a:lstStyle/>
          <a:p>
            <a:pPr algn="ctr"/>
            <a:r>
              <a:rPr lang="es-ES_tradnl" sz="3600" b="1" dirty="0" err="1">
                <a:solidFill>
                  <a:schemeClr val="bg1"/>
                </a:solidFill>
                <a:latin typeface="Arial" panose="020B0604020202020204" pitchFamily="34" charset="0"/>
                <a:cs typeface="Arial" panose="020B0604020202020204" pitchFamily="34" charset="0"/>
              </a:rPr>
              <a:t>Moltes</a:t>
            </a:r>
            <a:r>
              <a:rPr lang="es-ES_tradnl" sz="3600" b="1" dirty="0">
                <a:solidFill>
                  <a:schemeClr val="bg1"/>
                </a:solidFill>
                <a:latin typeface="Arial" panose="020B0604020202020204" pitchFamily="34" charset="0"/>
                <a:cs typeface="Arial" panose="020B0604020202020204" pitchFamily="34" charset="0"/>
              </a:rPr>
              <a:t> </a:t>
            </a:r>
            <a:r>
              <a:rPr lang="es-ES_tradnl" sz="3600" b="1" dirty="0" err="1">
                <a:solidFill>
                  <a:schemeClr val="bg1"/>
                </a:solidFill>
                <a:latin typeface="Arial" panose="020B0604020202020204" pitchFamily="34" charset="0"/>
                <a:cs typeface="Arial" panose="020B0604020202020204" pitchFamily="34" charset="0"/>
              </a:rPr>
              <a:t>gràcies</a:t>
            </a:r>
            <a:endParaRPr lang="es-ES_tradnl" sz="3600" b="1" dirty="0">
              <a:solidFill>
                <a:schemeClr val="bg1"/>
              </a:solidFill>
              <a:latin typeface="Arial" panose="020B0604020202020204" pitchFamily="34" charset="0"/>
              <a:cs typeface="Arial" panose="020B0604020202020204" pitchFamily="34" charset="0"/>
            </a:endParaRPr>
          </a:p>
          <a:p>
            <a:pPr algn="ctr"/>
            <a:r>
              <a:rPr lang="es-ES_tradnl" sz="2400" b="1" dirty="0" err="1">
                <a:solidFill>
                  <a:schemeClr val="bg1"/>
                </a:solidFill>
                <a:latin typeface="Arial" panose="020B0604020202020204" pitchFamily="34" charset="0"/>
                <a:cs typeface="Arial" panose="020B0604020202020204" pitchFamily="34" charset="0"/>
              </a:rPr>
              <a:t>Servei</a:t>
            </a:r>
            <a:r>
              <a:rPr lang="es-ES_tradnl" sz="2400" b="1" dirty="0">
                <a:solidFill>
                  <a:schemeClr val="bg1"/>
                </a:solidFill>
                <a:latin typeface="Arial" panose="020B0604020202020204" pitchFamily="34" charset="0"/>
                <a:cs typeface="Arial" panose="020B0604020202020204" pitchFamily="34" charset="0"/>
              </a:rPr>
              <a:t> </a:t>
            </a:r>
            <a:r>
              <a:rPr lang="es-ES_tradnl" sz="2400" b="1" dirty="0" err="1">
                <a:solidFill>
                  <a:schemeClr val="bg1"/>
                </a:solidFill>
                <a:latin typeface="Arial" panose="020B0604020202020204" pitchFamily="34" charset="0"/>
                <a:cs typeface="Arial" panose="020B0604020202020204" pitchFamily="34" charset="0"/>
              </a:rPr>
              <a:t>d’assistència</a:t>
            </a:r>
            <a:r>
              <a:rPr lang="es-ES_tradnl" sz="2400" b="1" dirty="0">
                <a:solidFill>
                  <a:schemeClr val="bg1"/>
                </a:solidFill>
                <a:latin typeface="Arial" panose="020B0604020202020204" pitchFamily="34" charset="0"/>
                <a:cs typeface="Arial" panose="020B0604020202020204" pitchFamily="34" charset="0"/>
              </a:rPr>
              <a:t> en </a:t>
            </a:r>
            <a:r>
              <a:rPr lang="es-ES_tradnl" sz="2400" b="1" dirty="0" err="1">
                <a:solidFill>
                  <a:schemeClr val="bg1"/>
                </a:solidFill>
                <a:latin typeface="Arial" panose="020B0604020202020204" pitchFamily="34" charset="0"/>
                <a:cs typeface="Arial" panose="020B0604020202020204" pitchFamily="34" charset="0"/>
              </a:rPr>
              <a:t>l’exercici</a:t>
            </a:r>
            <a:r>
              <a:rPr lang="es-ES_tradnl" sz="2400" b="1" dirty="0">
                <a:solidFill>
                  <a:schemeClr val="bg1"/>
                </a:solidFill>
                <a:latin typeface="Arial" panose="020B0604020202020204" pitchFamily="34" charset="0"/>
                <a:cs typeface="Arial" panose="020B0604020202020204" pitchFamily="34" charset="0"/>
              </a:rPr>
              <a:t> del control </a:t>
            </a:r>
            <a:r>
              <a:rPr lang="es-ES_tradnl" sz="2400" b="1" dirty="0" err="1">
                <a:solidFill>
                  <a:schemeClr val="bg1"/>
                </a:solidFill>
                <a:latin typeface="Arial" panose="020B0604020202020204" pitchFamily="34" charset="0"/>
                <a:cs typeface="Arial" panose="020B0604020202020204" pitchFamily="34" charset="0"/>
              </a:rPr>
              <a:t>intern</a:t>
            </a:r>
            <a:endParaRPr lang="es-ES_tradnl" sz="2400" b="1" dirty="0">
              <a:solidFill>
                <a:schemeClr val="bg1"/>
              </a:solidFill>
              <a:latin typeface="Arial" panose="020B0604020202020204" pitchFamily="34" charset="0"/>
              <a:cs typeface="Arial" panose="020B0604020202020204" pitchFamily="34" charset="0"/>
            </a:endParaRPr>
          </a:p>
          <a:p>
            <a:pPr algn="ctr"/>
            <a:endParaRPr lang="es-ES_tradnl" sz="1600" b="1" dirty="0">
              <a:solidFill>
                <a:schemeClr val="bg1"/>
              </a:solidFill>
              <a:latin typeface="Arial" panose="020B0604020202020204" pitchFamily="34" charset="0"/>
              <a:cs typeface="Arial" panose="020B0604020202020204" pitchFamily="34" charset="0"/>
            </a:endParaRPr>
          </a:p>
        </p:txBody>
      </p:sp>
      <p:sp>
        <p:nvSpPr>
          <p:cNvPr id="1048652" name="Rectangle 11"/>
          <p:cNvSpPr/>
          <p:nvPr/>
        </p:nvSpPr>
        <p:spPr>
          <a:xfrm>
            <a:off x="0" y="4152252"/>
            <a:ext cx="12192000" cy="400110"/>
          </a:xfrm>
          <a:prstGeom prst="rect">
            <a:avLst/>
          </a:prstGeom>
          <a:solidFill>
            <a:srgbClr val="C00000"/>
          </a:solidFill>
          <a:ln>
            <a:solidFill>
              <a:srgbClr val="C00000"/>
            </a:solidFill>
          </a:ln>
        </p:spPr>
        <p:txBody>
          <a:bodyPr wrap="square" anchor="ctr">
            <a:spAutoFit/>
          </a:bodyPr>
          <a:lstStyle/>
          <a:p>
            <a:pPr algn="ctr"/>
            <a:r>
              <a:rPr lang="es-ES_tradnl" sz="2000" b="1" dirty="0">
                <a:solidFill>
                  <a:schemeClr val="bg1"/>
                </a:solidFill>
                <a:latin typeface="Arial" panose="020B0604020202020204" pitchFamily="34" charset="0"/>
                <a:cs typeface="Arial" panose="020B0604020202020204" pitchFamily="34" charset="0"/>
              </a:rPr>
              <a:t>suportcontrol@ddgi.cat</a:t>
            </a:r>
            <a:endParaRPr lang="es-ES_tradnl" sz="1050" b="1" dirty="0">
              <a:solidFill>
                <a:schemeClr val="bg1"/>
              </a:solidFill>
              <a:latin typeface="Arial" panose="020B0604020202020204" pitchFamily="34" charset="0"/>
              <a:cs typeface="Arial" panose="020B0604020202020204" pitchFamily="34" charset="0"/>
            </a:endParaRPr>
          </a:p>
        </p:txBody>
      </p:sp>
      <p:pic>
        <p:nvPicPr>
          <p:cNvPr id="2097174" name="2097173 Imagen"/>
          <p:cNvPicPr>
            <a:picLocks/>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5787759" y="4828788"/>
            <a:ext cx="720000" cy="720000"/>
          </a:xfrm>
          <a:prstGeom prst="rect">
            <a:avLst/>
          </a:prstGeom>
        </p:spPr>
      </p:pic>
    </p:spTree>
  </p:cSld>
  <p:clrMapOvr>
    <a:masterClrMapping/>
  </p:clrMapOvr>
  <p:transition spd="slow" advTm="12666">
    <p:random/>
  </p:transition>
  <p:timing>
    <p:tnLst>
      <p:par>
        <p:cTn id="1" dur="indefinite" restart="never" nodeType="tmRoot">
          <p:childTnLst>
            <p:seq concurrent="1" nextAc="seek">
              <p:cTn id="2" restart="whenNotActive" fill="hold" evtFilter="cancelBubble" nodeType="interactiveSeq">
                <p:stCondLst>
                  <p:cond evt="onClick" delay="0">
                    <p:tgtEl>
                      <p:spTgt spid="2097174"/>
                    </p:tgtEl>
                  </p:cond>
                </p:stCondLst>
                <p:endSync evt="end" delay="0">
                  <p:rtn val="all"/>
                </p:endSync>
                <p:childTnLst>
                  <p:par>
                    <p:cTn id="3" fill="hold">
                      <p:stCondLst>
                        <p:cond evt="onBegin" delay="0"/>
                      </p:stCondLst>
                      <p:childTnLst>
                        <p:par>
                          <p:cTn id="4" fill="hold">
                            <p:stCondLst>
                              <p:cond evt="onBegin" delay="0"/>
                            </p:stCondLst>
                            <p:childTnLst>
                              <p:par>
                                <p:cTn id="5" presetID="1" presetClass="mediacall" presetSubtype="0" fill="hold" nodeType="clickEffect">
                                  <p:stCondLst>
                                    <p:cond delay="0"/>
                                  </p:stCondLst>
                                  <p:childTnLst>
                                    <p:cmd type="call" cmd="playFrom(0.0)">
                                      <p:cBhvr>
                                        <p:cTn id="6" dur="19853" fill="hold"/>
                                        <p:tgtEl>
                                          <p:spTgt spid="2097174"/>
                                        </p:tgtEl>
                                      </p:cBhvr>
                                    </p:cmd>
                                  </p:childTnLst>
                                </p:cTn>
                              </p:par>
                            </p:childTnLst>
                          </p:cTn>
                        </p:par>
                      </p:childTnLst>
                    </p:cTn>
                  </p:par>
                </p:childTnLst>
              </p:cTn>
              <p:nextCondLst>
                <p:cond evt="onClick" delay="0">
                  <p:tgtEl>
                    <p:spTgt spid="2097174"/>
                  </p:tgtEl>
                </p:cond>
              </p:nextCondLst>
            </p:seq>
            <p:audio>
              <p:cMediaNode vol="80000">
                <p:cTn id="7" fill="hold" display="0">
                  <p:stCondLst>
                    <p:cond delay="indefinite"/>
                  </p:stCondLst>
                  <p:endCondLst>
                    <p:cond evt="onStopAudio" delay="0">
                      <p:tgtEl>
                        <p:sldTgt/>
                      </p:tgtEl>
                    </p:cond>
                  </p:endCondLst>
                </p:cTn>
                <p:tgtEl>
                  <p:spTgt spid="209717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Diagrama 2"/>
          <p:cNvGraphicFramePr>
            <a:graphicFrameLocks/>
          </p:cNvGraphicFramePr>
          <p:nvPr/>
        </p:nvGraphicFramePr>
        <p:xfrm>
          <a:off x="-24299" y="1268084"/>
          <a:ext cx="8128000" cy="58766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48590" name="Rectángulo 5"/>
          <p:cNvSpPr/>
          <p:nvPr/>
        </p:nvSpPr>
        <p:spPr>
          <a:xfrm>
            <a:off x="2780947" y="4580626"/>
            <a:ext cx="3317929" cy="2130725"/>
          </a:xfrm>
          <a:prstGeom prst="rect">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8591" name="Rectángulo 6"/>
          <p:cNvSpPr/>
          <p:nvPr/>
        </p:nvSpPr>
        <p:spPr>
          <a:xfrm>
            <a:off x="6194703" y="5468258"/>
            <a:ext cx="765110" cy="354563"/>
          </a:xfrm>
          <a:prstGeom prst="rect">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2">
                    <a:lumMod val="25000"/>
                  </a:schemeClr>
                </a:solidFill>
                <a:latin typeface="Arial" panose="020B0604020202020204" pitchFamily="34" charset="0"/>
                <a:cs typeface="Arial" panose="020B0604020202020204" pitchFamily="34" charset="0"/>
              </a:rPr>
              <a:t>PACF</a:t>
            </a:r>
          </a:p>
        </p:txBody>
      </p:sp>
      <p:cxnSp>
        <p:nvCxnSpPr>
          <p:cNvPr id="3145728" name="Conector recto 8"/>
          <p:cNvCxnSpPr>
            <a:cxnSpLocks/>
            <a:stCxn id="1048590" idx="3"/>
            <a:endCxn id="1048591" idx="1"/>
          </p:cNvCxnSpPr>
          <p:nvPr/>
        </p:nvCxnSpPr>
        <p:spPr>
          <a:xfrm flipV="1">
            <a:off x="6098876" y="5645540"/>
            <a:ext cx="95827" cy="449"/>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592" name="Cerrar llave 9"/>
          <p:cNvSpPr/>
          <p:nvPr/>
        </p:nvSpPr>
        <p:spPr>
          <a:xfrm>
            <a:off x="9282023" y="1509621"/>
            <a:ext cx="163897" cy="5287991"/>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8593" name="QuadreDeText 12"/>
          <p:cNvSpPr txBox="1"/>
          <p:nvPr/>
        </p:nvSpPr>
        <p:spPr>
          <a:xfrm>
            <a:off x="10895162" y="3248542"/>
            <a:ext cx="1164566" cy="1521866"/>
          </a:xfrm>
          <a:prstGeom prst="rect">
            <a:avLst/>
          </a:prstGeom>
          <a:solidFill>
            <a:schemeClr val="bg2"/>
          </a:solidFill>
          <a:ln w="28575">
            <a:solidFill>
              <a:srgbClr val="C00000"/>
            </a:solidFill>
          </a:ln>
        </p:spPr>
        <p:txBody>
          <a:bodyPr wrap="square" rtlCol="0">
            <a:spAutoFit/>
          </a:bodyPr>
          <a:lstStyle/>
          <a:p>
            <a:pPr algn="ctr"/>
            <a:r>
              <a:rPr lang="ca-ES" sz="1050" b="1" dirty="0">
                <a:solidFill>
                  <a:srgbClr val="C00000"/>
                </a:solidFill>
                <a:latin typeface="Arial" panose="020B0604020202020204" pitchFamily="34" charset="0"/>
                <a:cs typeface="Arial" panose="020B0604020202020204" pitchFamily="34" charset="0"/>
              </a:rPr>
              <a:t>REMISSIÓ ANUAL INFORME RESUM RESULTATS CONTROL INTERN </a:t>
            </a:r>
          </a:p>
          <a:p>
            <a:pPr algn="ctr"/>
            <a:r>
              <a:rPr lang="ca-ES" sz="950" b="1" dirty="0">
                <a:solidFill>
                  <a:srgbClr val="C00000"/>
                </a:solidFill>
                <a:latin typeface="Arial" panose="020B0604020202020204" pitchFamily="34" charset="0"/>
                <a:cs typeface="Arial" panose="020B0604020202020204" pitchFamily="34" charset="0"/>
              </a:rPr>
              <a:t>(Art. 37 RD 424/2017)</a:t>
            </a:r>
          </a:p>
        </p:txBody>
      </p:sp>
      <p:sp>
        <p:nvSpPr>
          <p:cNvPr id="1048594" name="QuadreDeText 12"/>
          <p:cNvSpPr txBox="1"/>
          <p:nvPr/>
        </p:nvSpPr>
        <p:spPr>
          <a:xfrm>
            <a:off x="9583933" y="3364892"/>
            <a:ext cx="1181819" cy="1284967"/>
          </a:xfrm>
          <a:prstGeom prst="rect">
            <a:avLst/>
          </a:prstGeom>
          <a:solidFill>
            <a:schemeClr val="bg2"/>
          </a:solidFill>
          <a:ln w="28575">
            <a:solidFill>
              <a:srgbClr val="C00000"/>
            </a:solidFill>
          </a:ln>
        </p:spPr>
        <p:txBody>
          <a:bodyPr wrap="square" rtlCol="0" anchor="ctr">
            <a:spAutoFit/>
          </a:bodyPr>
          <a:lstStyle/>
          <a:p>
            <a:pPr lvl="0" algn="ctr"/>
            <a:r>
              <a:rPr lang="ca-ES" sz="1050" b="1" dirty="0">
                <a:solidFill>
                  <a:srgbClr val="C00000"/>
                </a:solidFill>
                <a:latin typeface="Arial" panose="020B0604020202020204" pitchFamily="34" charset="0"/>
                <a:cs typeface="Arial" panose="020B0604020202020204" pitchFamily="34" charset="0"/>
              </a:rPr>
              <a:t>INFORME RESUM ANUAL RESULTATS DEL CONTROL INTERN</a:t>
            </a:r>
          </a:p>
          <a:p>
            <a:pPr lvl="0" algn="ctr"/>
            <a:r>
              <a:rPr lang="ca-ES" sz="1050" b="1" dirty="0">
                <a:solidFill>
                  <a:srgbClr val="C00000"/>
                </a:solidFill>
                <a:latin typeface="Arial" panose="020B0604020202020204" pitchFamily="34" charset="0"/>
                <a:cs typeface="Arial" panose="020B0604020202020204" pitchFamily="34" charset="0"/>
              </a:rPr>
              <a:t> </a:t>
            </a:r>
            <a:r>
              <a:rPr lang="ca-ES" sz="950" b="1" dirty="0">
                <a:solidFill>
                  <a:srgbClr val="C00000"/>
                </a:solidFill>
                <a:latin typeface="Arial" panose="020B0604020202020204" pitchFamily="34" charset="0"/>
                <a:cs typeface="Arial" panose="020B0604020202020204" pitchFamily="34" charset="0"/>
              </a:rPr>
              <a:t>(Art. 37 RD 424/2017)</a:t>
            </a:r>
          </a:p>
          <a:p>
            <a:pPr lvl="0" algn="ctr"/>
            <a:endParaRPr lang="ca-ES" sz="500" b="1" dirty="0">
              <a:solidFill>
                <a:srgbClr val="C00000"/>
              </a:solidFill>
              <a:latin typeface="Arial" panose="020B0604020202020204" pitchFamily="34" charset="0"/>
              <a:cs typeface="Arial" panose="020B0604020202020204" pitchFamily="34" charset="0"/>
            </a:endParaRPr>
          </a:p>
        </p:txBody>
      </p:sp>
      <p:cxnSp>
        <p:nvCxnSpPr>
          <p:cNvPr id="3145729" name="Conector recto 19"/>
          <p:cNvCxnSpPr>
            <a:cxnSpLocks/>
            <a:stCxn id="1048594" idx="3"/>
            <a:endCxn id="1048593" idx="1"/>
          </p:cNvCxnSpPr>
          <p:nvPr/>
        </p:nvCxnSpPr>
        <p:spPr>
          <a:xfrm>
            <a:off x="10765752" y="4007376"/>
            <a:ext cx="129410" cy="209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48595" name="Rectángulo 1"/>
          <p:cNvSpPr/>
          <p:nvPr/>
        </p:nvSpPr>
        <p:spPr>
          <a:xfrm>
            <a:off x="2862105" y="2461951"/>
            <a:ext cx="2167095" cy="41189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900" b="1">
                <a:latin typeface="Arial" panose="020B0604020202020204" pitchFamily="34" charset="0"/>
                <a:cs typeface="Arial" panose="020B0604020202020204" pitchFamily="34" charset="0"/>
              </a:rPr>
              <a:t>En ocasió del retiment de comptes de la liquidació del pressupost</a:t>
            </a:r>
          </a:p>
        </p:txBody>
      </p:sp>
      <p:sp>
        <p:nvSpPr>
          <p:cNvPr id="1048596" name="Rectángulo 15"/>
          <p:cNvSpPr/>
          <p:nvPr/>
        </p:nvSpPr>
        <p:spPr>
          <a:xfrm>
            <a:off x="10903789" y="4903844"/>
            <a:ext cx="1173192" cy="66882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err="1">
                <a:solidFill>
                  <a:schemeClr val="bg1"/>
                </a:solidFill>
                <a:latin typeface="Arial" panose="020B0604020202020204" pitchFamily="34" charset="0"/>
                <a:cs typeface="Arial" panose="020B0604020202020204" pitchFamily="34" charset="0"/>
              </a:rPr>
              <a:t>Resolució</a:t>
            </a:r>
            <a:r>
              <a:rPr lang="es-ES" sz="900" b="1" dirty="0">
                <a:solidFill>
                  <a:schemeClr val="bg1"/>
                </a:solidFill>
                <a:latin typeface="Arial" panose="020B0604020202020204" pitchFamily="34" charset="0"/>
                <a:cs typeface="Arial" panose="020B0604020202020204" pitchFamily="34" charset="0"/>
              </a:rPr>
              <a:t> de 2 </a:t>
            </a:r>
            <a:r>
              <a:rPr lang="es-ES" sz="900" b="1" dirty="0" err="1">
                <a:solidFill>
                  <a:schemeClr val="bg1"/>
                </a:solidFill>
                <a:latin typeface="Arial" panose="020B0604020202020204" pitchFamily="34" charset="0"/>
                <a:cs typeface="Arial" panose="020B0604020202020204" pitchFamily="34" charset="0"/>
              </a:rPr>
              <a:t>d’abril</a:t>
            </a:r>
            <a:r>
              <a:rPr lang="es-ES" sz="900" b="1" dirty="0">
                <a:solidFill>
                  <a:schemeClr val="bg1"/>
                </a:solidFill>
                <a:latin typeface="Arial" panose="020B0604020202020204" pitchFamily="34" charset="0"/>
                <a:cs typeface="Arial" panose="020B0604020202020204" pitchFamily="34" charset="0"/>
              </a:rPr>
              <a:t> de 2020 IGAE</a:t>
            </a:r>
          </a:p>
        </p:txBody>
      </p:sp>
      <p:sp>
        <p:nvSpPr>
          <p:cNvPr id="1048597" name="Rectángulo 1"/>
          <p:cNvSpPr/>
          <p:nvPr/>
        </p:nvSpPr>
        <p:spPr>
          <a:xfrm>
            <a:off x="5222865" y="2459076"/>
            <a:ext cx="2169971" cy="41189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latin typeface="Arial" panose="020B0604020202020204" pitchFamily="34" charset="0"/>
                <a:cs typeface="Arial" panose="020B0604020202020204" pitchFamily="34" charset="0"/>
              </a:rPr>
              <a:t>SINDICATURA DE COMPTES</a:t>
            </a:r>
          </a:p>
          <a:p>
            <a:pPr algn="ctr"/>
            <a:r>
              <a:rPr lang="es-ES" sz="900" b="1" dirty="0">
                <a:latin typeface="Arial" panose="020B0604020202020204" pitchFamily="34" charset="0"/>
                <a:cs typeface="Arial" panose="020B0604020202020204" pitchFamily="34" charset="0"/>
              </a:rPr>
              <a:t>(art. 15.7 RD 424/2017) </a:t>
            </a:r>
          </a:p>
        </p:txBody>
      </p:sp>
      <p:sp>
        <p:nvSpPr>
          <p:cNvPr id="1048598" name="Rectangle 11"/>
          <p:cNvSpPr/>
          <p:nvPr/>
        </p:nvSpPr>
        <p:spPr>
          <a:xfrm>
            <a:off x="1" y="897142"/>
            <a:ext cx="12192000" cy="369332"/>
          </a:xfrm>
          <a:prstGeom prst="rect">
            <a:avLst/>
          </a:prstGeom>
          <a:solidFill>
            <a:srgbClr val="C00000"/>
          </a:solidFill>
          <a:ln>
            <a:solidFill>
              <a:srgbClr val="C00000"/>
            </a:solidFill>
          </a:ln>
        </p:spPr>
        <p:txBody>
          <a:bodyPr wrap="square">
            <a:spAutoFit/>
          </a:bodyPr>
          <a:lstStyle/>
          <a:p>
            <a:pPr algn="ctr"/>
            <a:r>
              <a:rPr lang="es-ES_tradnl" b="1" dirty="0">
                <a:solidFill>
                  <a:schemeClr val="bg1"/>
                </a:solidFill>
                <a:latin typeface="Arial" panose="020B0604020202020204" pitchFamily="34" charset="0"/>
                <a:cs typeface="Arial" panose="020B0604020202020204" pitchFamily="34" charset="0"/>
              </a:rPr>
              <a:t>INFORMES DELS RESULTATS DE L’EXERCICI DEL CONTROL INTERN</a:t>
            </a:r>
            <a:endParaRPr lang="es-ES_tradnl" sz="1000" b="1" dirty="0">
              <a:solidFill>
                <a:schemeClr val="bg1"/>
              </a:solidFill>
              <a:latin typeface="Arial" panose="020B0604020202020204" pitchFamily="34" charset="0"/>
              <a:cs typeface="Arial" panose="020B0604020202020204" pitchFamily="34" charset="0"/>
            </a:endParaRPr>
          </a:p>
        </p:txBody>
      </p:sp>
      <p:sp>
        <p:nvSpPr>
          <p:cNvPr id="1048599" name="QuadreDeText 12"/>
          <p:cNvSpPr txBox="1"/>
          <p:nvPr/>
        </p:nvSpPr>
        <p:spPr>
          <a:xfrm>
            <a:off x="7504982" y="3710935"/>
            <a:ext cx="1492369" cy="1369606"/>
          </a:xfrm>
          <a:prstGeom prst="rect">
            <a:avLst/>
          </a:prstGeom>
          <a:solidFill>
            <a:schemeClr val="bg2"/>
          </a:solidFill>
          <a:ln w="28575">
            <a:solidFill>
              <a:srgbClr val="C00000"/>
            </a:solidFill>
          </a:ln>
        </p:spPr>
        <p:txBody>
          <a:bodyPr wrap="square" rtlCol="0" anchor="ctr">
            <a:spAutoFit/>
          </a:bodyPr>
          <a:lstStyle/>
          <a:p>
            <a:pPr lvl="0" algn="ctr"/>
            <a:r>
              <a:rPr lang="ca-ES" sz="1050" b="1" dirty="0">
                <a:solidFill>
                  <a:srgbClr val="C00000"/>
                </a:solidFill>
                <a:latin typeface="Arial" panose="020B0604020202020204" pitchFamily="34" charset="0"/>
                <a:cs typeface="Arial" panose="020B0604020202020204" pitchFamily="34" charset="0"/>
              </a:rPr>
              <a:t>INFORME DE RESULTATS DE LES ACTUACIONS DE CONTROL PERMANENT I DE CADA UNA DE LES AUDITORIES  </a:t>
            </a:r>
          </a:p>
          <a:p>
            <a:pPr lvl="0" algn="ctr"/>
            <a:r>
              <a:rPr lang="ca-ES" sz="950" b="1" dirty="0">
                <a:solidFill>
                  <a:srgbClr val="C00000"/>
                </a:solidFill>
                <a:latin typeface="Arial" panose="020B0604020202020204" pitchFamily="34" charset="0"/>
                <a:cs typeface="Arial" panose="020B0604020202020204" pitchFamily="34" charset="0"/>
              </a:rPr>
              <a:t>(Art. 36 RD 424/2017)</a:t>
            </a:r>
          </a:p>
        </p:txBody>
      </p:sp>
      <p:sp>
        <p:nvSpPr>
          <p:cNvPr id="1048600" name="Cerrar llave 9"/>
          <p:cNvSpPr/>
          <p:nvPr/>
        </p:nvSpPr>
        <p:spPr>
          <a:xfrm>
            <a:off x="7003591" y="3570200"/>
            <a:ext cx="264702" cy="318428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8601" name="Rectángulo 1"/>
          <p:cNvSpPr/>
          <p:nvPr/>
        </p:nvSpPr>
        <p:spPr>
          <a:xfrm>
            <a:off x="7500241" y="5883776"/>
            <a:ext cx="1522990" cy="73268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err="1">
                <a:latin typeface="Arial" panose="020B0604020202020204" pitchFamily="34" charset="0"/>
                <a:cs typeface="Arial" panose="020B0604020202020204" pitchFamily="34" charset="0"/>
              </a:rPr>
              <a:t>Òrgan</a:t>
            </a:r>
            <a:r>
              <a:rPr lang="es-ES" sz="900" b="1" dirty="0">
                <a:latin typeface="Arial" panose="020B0604020202020204" pitchFamily="34" charset="0"/>
                <a:cs typeface="Arial" panose="020B0604020202020204" pitchFamily="34" charset="0"/>
              </a:rPr>
              <a:t> gestor, Alcalde/</a:t>
            </a:r>
            <a:r>
              <a:rPr lang="es-ES" sz="900" b="1" dirty="0" err="1">
                <a:latin typeface="Arial" panose="020B0604020202020204" pitchFamily="34" charset="0"/>
                <a:cs typeface="Arial" panose="020B0604020202020204" pitchFamily="34" charset="0"/>
              </a:rPr>
              <a:t>President</a:t>
            </a:r>
            <a:r>
              <a:rPr lang="es-ES" sz="900" b="1" dirty="0">
                <a:latin typeface="Arial" panose="020B0604020202020204" pitchFamily="34" charset="0"/>
                <a:cs typeface="Arial" panose="020B0604020202020204" pitchFamily="34" charset="0"/>
              </a:rPr>
              <a:t>,</a:t>
            </a:r>
          </a:p>
          <a:p>
            <a:pPr algn="ctr"/>
            <a:r>
              <a:rPr lang="es-ES" sz="900" b="1" dirty="0">
                <a:latin typeface="Arial" panose="020B0604020202020204" pitchFamily="34" charset="0"/>
                <a:cs typeface="Arial" panose="020B0604020202020204" pitchFamily="34" charset="0"/>
              </a:rPr>
              <a:t>Ple de </a:t>
            </a:r>
            <a:r>
              <a:rPr lang="es-ES" sz="900" b="1" dirty="0" err="1">
                <a:latin typeface="Arial" panose="020B0604020202020204" pitchFamily="34" charset="0"/>
                <a:cs typeface="Arial" panose="020B0604020202020204" pitchFamily="34" charset="0"/>
              </a:rPr>
              <a:t>l’entitat</a:t>
            </a:r>
            <a:r>
              <a:rPr lang="es-ES" sz="900" b="1" dirty="0">
                <a:latin typeface="Arial" panose="020B0604020202020204" pitchFamily="34" charset="0"/>
                <a:cs typeface="Arial" panose="020B0604020202020204" pitchFamily="34" charset="0"/>
              </a:rPr>
              <a:t> local</a:t>
            </a:r>
          </a:p>
          <a:p>
            <a:pPr algn="ctr"/>
            <a:r>
              <a:rPr lang="es-ES" sz="900" b="1" dirty="0">
                <a:latin typeface="Arial" panose="020B0604020202020204" pitchFamily="34" charset="0"/>
                <a:cs typeface="Arial" panose="020B0604020202020204" pitchFamily="34" charset="0"/>
              </a:rPr>
              <a:t>(art. 36 RD 424/2017)</a:t>
            </a:r>
          </a:p>
        </p:txBody>
      </p:sp>
      <p:cxnSp>
        <p:nvCxnSpPr>
          <p:cNvPr id="3145730" name="40 Conector recto de flecha"/>
          <p:cNvCxnSpPr>
            <a:cxnSpLocks/>
          </p:cNvCxnSpPr>
          <p:nvPr/>
        </p:nvCxnSpPr>
        <p:spPr>
          <a:xfrm>
            <a:off x="3907766" y="2346371"/>
            <a:ext cx="8626" cy="189781"/>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048602" name="44 Elipse"/>
          <p:cNvSpPr/>
          <p:nvPr/>
        </p:nvSpPr>
        <p:spPr>
          <a:xfrm>
            <a:off x="2665562" y="1302588"/>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1</a:t>
            </a:r>
          </a:p>
        </p:txBody>
      </p:sp>
      <p:sp>
        <p:nvSpPr>
          <p:cNvPr id="1048603" name="45 Elipse"/>
          <p:cNvSpPr/>
          <p:nvPr/>
        </p:nvSpPr>
        <p:spPr>
          <a:xfrm>
            <a:off x="7260565" y="3378678"/>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2</a:t>
            </a:r>
          </a:p>
        </p:txBody>
      </p:sp>
      <p:sp>
        <p:nvSpPr>
          <p:cNvPr id="1048604" name="46 Elipse"/>
          <p:cNvSpPr/>
          <p:nvPr/>
        </p:nvSpPr>
        <p:spPr>
          <a:xfrm>
            <a:off x="9422920" y="2909976"/>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3</a:t>
            </a:r>
          </a:p>
        </p:txBody>
      </p:sp>
      <p:sp>
        <p:nvSpPr>
          <p:cNvPr id="1048605" name="Rectángulo 1"/>
          <p:cNvSpPr/>
          <p:nvPr/>
        </p:nvSpPr>
        <p:spPr>
          <a:xfrm>
            <a:off x="2856355" y="2956533"/>
            <a:ext cx="2190098" cy="39912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latin typeface="Arial" panose="020B0604020202020204" pitchFamily="34" charset="0"/>
                <a:cs typeface="Arial" panose="020B0604020202020204" pitchFamily="34" charset="0"/>
              </a:rPr>
              <a:t>Ple de </a:t>
            </a:r>
            <a:r>
              <a:rPr lang="es-ES" sz="900" b="1" dirty="0" err="1">
                <a:latin typeface="Arial" panose="020B0604020202020204" pitchFamily="34" charset="0"/>
                <a:cs typeface="Arial" panose="020B0604020202020204" pitchFamily="34" charset="0"/>
              </a:rPr>
              <a:t>l’entitat</a:t>
            </a:r>
            <a:r>
              <a:rPr lang="es-ES" sz="900" b="1" dirty="0">
                <a:latin typeface="Arial" panose="020B0604020202020204" pitchFamily="34" charset="0"/>
                <a:cs typeface="Arial" panose="020B0604020202020204" pitchFamily="34" charset="0"/>
              </a:rPr>
              <a:t> local</a:t>
            </a:r>
          </a:p>
          <a:p>
            <a:pPr algn="ctr"/>
            <a:r>
              <a:rPr lang="es-ES" sz="900" b="1" dirty="0">
                <a:latin typeface="Arial" panose="020B0604020202020204" pitchFamily="34" charset="0"/>
                <a:cs typeface="Arial" panose="020B0604020202020204" pitchFamily="34" charset="0"/>
              </a:rPr>
              <a:t>(art. 15.6 RD 424/2017)</a:t>
            </a:r>
          </a:p>
        </p:txBody>
      </p:sp>
      <p:cxnSp>
        <p:nvCxnSpPr>
          <p:cNvPr id="3145731" name="49 Conector recto de flecha"/>
          <p:cNvCxnSpPr>
            <a:cxnSpLocks/>
          </p:cNvCxnSpPr>
          <p:nvPr/>
        </p:nvCxnSpPr>
        <p:spPr>
          <a:xfrm>
            <a:off x="3922141" y="2835200"/>
            <a:ext cx="8626" cy="189781"/>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048606" name="Rectángulo 1"/>
          <p:cNvSpPr/>
          <p:nvPr/>
        </p:nvSpPr>
        <p:spPr>
          <a:xfrm>
            <a:off x="9599332" y="5722751"/>
            <a:ext cx="1218189" cy="65217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latin typeface="Arial" panose="020B0604020202020204" pitchFamily="34" charset="0"/>
                <a:cs typeface="Arial" panose="020B0604020202020204" pitchFamily="34" charset="0"/>
              </a:rPr>
              <a:t>Ple de </a:t>
            </a:r>
            <a:r>
              <a:rPr lang="es-ES" sz="900" b="1" dirty="0" err="1">
                <a:latin typeface="Arial" panose="020B0604020202020204" pitchFamily="34" charset="0"/>
                <a:cs typeface="Arial" panose="020B0604020202020204" pitchFamily="34" charset="0"/>
              </a:rPr>
              <a:t>l’entitat</a:t>
            </a:r>
            <a:r>
              <a:rPr lang="es-ES" sz="900" b="1" dirty="0">
                <a:latin typeface="Arial" panose="020B0604020202020204" pitchFamily="34" charset="0"/>
                <a:cs typeface="Arial" panose="020B0604020202020204" pitchFamily="34" charset="0"/>
              </a:rPr>
              <a:t> local</a:t>
            </a:r>
          </a:p>
          <a:p>
            <a:pPr algn="ctr"/>
            <a:r>
              <a:rPr lang="es-ES" sz="900" b="1" dirty="0">
                <a:latin typeface="Arial" panose="020B0604020202020204" pitchFamily="34" charset="0"/>
                <a:cs typeface="Arial" panose="020B0604020202020204" pitchFamily="34" charset="0"/>
              </a:rPr>
              <a:t>(art. 213 TRLRHL)</a:t>
            </a:r>
          </a:p>
        </p:txBody>
      </p:sp>
      <p:cxnSp>
        <p:nvCxnSpPr>
          <p:cNvPr id="3145732" name="56 Conector recto de flecha"/>
          <p:cNvCxnSpPr>
            <a:cxnSpLocks/>
          </p:cNvCxnSpPr>
          <p:nvPr/>
        </p:nvCxnSpPr>
        <p:spPr>
          <a:xfrm>
            <a:off x="11432875" y="4738776"/>
            <a:ext cx="8626" cy="189781"/>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048607" name="Rectángulo 1"/>
          <p:cNvSpPr/>
          <p:nvPr/>
        </p:nvSpPr>
        <p:spPr>
          <a:xfrm>
            <a:off x="7497366" y="5251172"/>
            <a:ext cx="1522990" cy="54577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err="1">
                <a:latin typeface="Arial" panose="020B0604020202020204" pitchFamily="34" charset="0"/>
                <a:cs typeface="Arial" panose="020B0604020202020204" pitchFamily="34" charset="0"/>
              </a:rPr>
              <a:t>Abans</a:t>
            </a:r>
            <a:r>
              <a:rPr lang="es-ES" sz="900" b="1" dirty="0">
                <a:latin typeface="Arial" panose="020B0604020202020204" pitchFamily="34" charset="0"/>
                <a:cs typeface="Arial" panose="020B0604020202020204" pitchFamily="34" charset="0"/>
              </a:rPr>
              <a:t> del 30 de abril</a:t>
            </a:r>
          </a:p>
          <a:p>
            <a:pPr algn="ctr"/>
            <a:r>
              <a:rPr lang="es-ES" sz="900" b="1" dirty="0">
                <a:latin typeface="Arial" panose="020B0604020202020204" pitchFamily="34" charset="0"/>
                <a:cs typeface="Arial" panose="020B0604020202020204" pitchFamily="34" charset="0"/>
              </a:rPr>
              <a:t>(art. 36 RD 424/2017, consulta IGAE)</a:t>
            </a:r>
          </a:p>
        </p:txBody>
      </p:sp>
      <p:cxnSp>
        <p:nvCxnSpPr>
          <p:cNvPr id="3145733" name="29 Conector recto de flecha"/>
          <p:cNvCxnSpPr>
            <a:cxnSpLocks/>
          </p:cNvCxnSpPr>
          <p:nvPr/>
        </p:nvCxnSpPr>
        <p:spPr>
          <a:xfrm>
            <a:off x="8212346" y="5106836"/>
            <a:ext cx="8626" cy="189781"/>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3145734" name="30 Conector recto de flecha"/>
          <p:cNvCxnSpPr>
            <a:cxnSpLocks/>
          </p:cNvCxnSpPr>
          <p:nvPr/>
        </p:nvCxnSpPr>
        <p:spPr>
          <a:xfrm>
            <a:off x="8249726" y="5739440"/>
            <a:ext cx="8626" cy="189781"/>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048608" name="Rectángulo 1"/>
          <p:cNvSpPr/>
          <p:nvPr/>
        </p:nvSpPr>
        <p:spPr>
          <a:xfrm>
            <a:off x="9601199" y="4877360"/>
            <a:ext cx="1201949" cy="71255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err="1">
                <a:latin typeface="Arial" panose="020B0604020202020204" pitchFamily="34" charset="0"/>
                <a:cs typeface="Arial" panose="020B0604020202020204" pitchFamily="34" charset="0"/>
              </a:rPr>
              <a:t>Abans</a:t>
            </a:r>
            <a:r>
              <a:rPr lang="es-ES" sz="900" b="1" dirty="0">
                <a:latin typeface="Arial" panose="020B0604020202020204" pitchFamily="34" charset="0"/>
                <a:cs typeface="Arial" panose="020B0604020202020204" pitchFamily="34" charset="0"/>
              </a:rPr>
              <a:t> del 30 de abril</a:t>
            </a:r>
          </a:p>
          <a:p>
            <a:pPr algn="ctr"/>
            <a:r>
              <a:rPr lang="es-ES" sz="900" b="1" dirty="0">
                <a:latin typeface="Arial" panose="020B0604020202020204" pitchFamily="34" charset="0"/>
                <a:cs typeface="Arial" panose="020B0604020202020204" pitchFamily="34" charset="0"/>
              </a:rPr>
              <a:t>(art. 37 RD 424/2017, consulta IGAE)</a:t>
            </a:r>
          </a:p>
        </p:txBody>
      </p:sp>
      <p:cxnSp>
        <p:nvCxnSpPr>
          <p:cNvPr id="3145735" name="32 Conector recto de flecha"/>
          <p:cNvCxnSpPr>
            <a:cxnSpLocks/>
          </p:cNvCxnSpPr>
          <p:nvPr/>
        </p:nvCxnSpPr>
        <p:spPr>
          <a:xfrm>
            <a:off x="10207924" y="5558286"/>
            <a:ext cx="8626" cy="189781"/>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3145736" name="55 Conector recto de flecha"/>
          <p:cNvCxnSpPr>
            <a:cxnSpLocks/>
          </p:cNvCxnSpPr>
          <p:nvPr/>
        </p:nvCxnSpPr>
        <p:spPr>
          <a:xfrm>
            <a:off x="10176294" y="4724400"/>
            <a:ext cx="8626" cy="189781"/>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2097153" name="Imatge 12"/>
          <p:cNvPicPr>
            <a:picLocks noChangeAspect="1"/>
          </p:cNvPicPr>
          <p:nvPr/>
        </p:nvPicPr>
        <p:blipFill>
          <a:blip r:embed="rId10" cstate="print"/>
          <a:stretch>
            <a:fillRect/>
          </a:stretch>
        </p:blipFill>
        <p:spPr>
          <a:xfrm>
            <a:off x="0" y="0"/>
            <a:ext cx="12192000" cy="857250"/>
          </a:xfrm>
          <a:prstGeom prst="rect">
            <a:avLst/>
          </a:prstGeom>
        </p:spPr>
      </p:pic>
      <p:pic>
        <p:nvPicPr>
          <p:cNvPr id="2097169" name="2097168 Imagen"/>
          <p:cNvPicPr>
            <a:picLocks/>
          </p:cNvPicPr>
          <p:nvPr>
            <a:audioFile r:link="rId2"/>
            <p:extLst>
              <p:ext uri="{DAA4B4D4-6D71-4841-9C94-3DE7FCFB9230}">
                <p14:media xmlns="" xmlns:p14="http://schemas.microsoft.com/office/powerpoint/2010/main" r:embed="rId11"/>
              </p:ext>
            </p:extLst>
          </p:nvPr>
        </p:nvPicPr>
        <p:blipFill>
          <a:blip r:embed="rId12" cstate="print"/>
          <a:stretch>
            <a:fillRect/>
          </a:stretch>
        </p:blipFill>
        <p:spPr>
          <a:xfrm>
            <a:off x="146084" y="1369595"/>
            <a:ext cx="720000" cy="720000"/>
          </a:xfrm>
          <a:prstGeom prst="rect">
            <a:avLst/>
          </a:prstGeom>
        </p:spPr>
      </p:pic>
    </p:spTree>
    <p:custDataLst>
      <p:tags r:id="rId1"/>
    </p:custDataLst>
  </p:cSld>
  <p:clrMapOvr>
    <a:masterClrMapping/>
  </p:clrMapOvr>
  <p:transition spd="slow" advTm="190433">
    <p:random/>
  </p:transition>
  <p:timing>
    <p:tnLst>
      <p:par>
        <p:cTn id="1" dur="indefinite" restart="never" nodeType="tmRoot">
          <p:childTnLst>
            <p:seq concurrent="1" nextAc="seek">
              <p:cTn id="2" restart="whenNotActive" fill="hold" evtFilter="cancelBubble" nodeType="interactiveSeq">
                <p:stCondLst>
                  <p:cond evt="onClick" delay="0">
                    <p:tgtEl>
                      <p:spTgt spid="2097169"/>
                    </p:tgtEl>
                  </p:cond>
                </p:stCondLst>
                <p:endSync evt="end" delay="0">
                  <p:rtn val="all"/>
                </p:endSync>
                <p:childTnLst>
                  <p:par>
                    <p:cTn id="3" fill="hold">
                      <p:stCondLst>
                        <p:cond evt="onBegin" delay="0"/>
                      </p:stCondLst>
                      <p:childTnLst>
                        <p:par>
                          <p:cTn id="4" fill="hold">
                            <p:stCondLst>
                              <p:cond evt="onBegin" delay="0"/>
                            </p:stCondLst>
                            <p:childTnLst>
                              <p:par>
                                <p:cTn id="5" presetID="1" presetClass="mediacall" presetSubtype="0" fill="hold" nodeType="clickEffect">
                                  <p:stCondLst>
                                    <p:cond delay="0"/>
                                  </p:stCondLst>
                                  <p:childTnLst>
                                    <p:cmd type="call" cmd="playFrom(0.0)">
                                      <p:cBhvr>
                                        <p:cTn id="6" dur="82181" fill="hold"/>
                                        <p:tgtEl>
                                          <p:spTgt spid="2097169"/>
                                        </p:tgtEl>
                                      </p:cBhvr>
                                    </p:cmd>
                                  </p:childTnLst>
                                </p:cTn>
                              </p:par>
                            </p:childTnLst>
                          </p:cTn>
                        </p:par>
                      </p:childTnLst>
                    </p:cTn>
                  </p:par>
                </p:childTnLst>
              </p:cTn>
              <p:nextCondLst>
                <p:cond evt="onClick" delay="0">
                  <p:tgtEl>
                    <p:spTgt spid="2097169"/>
                  </p:tgtEl>
                </p:cond>
              </p:nextCondLst>
            </p:seq>
            <p:audio>
              <p:cMediaNode vol="80000">
                <p:cTn id="7" fill="hold" display="0">
                  <p:stCondLst>
                    <p:cond delay="indefinite"/>
                  </p:stCondLst>
                  <p:endCondLst>
                    <p:cond evt="onStopAudio" delay="0">
                      <p:tgtEl>
                        <p:sldTgt/>
                      </p:tgtEl>
                    </p:cond>
                  </p:endCondLst>
                </p:cTn>
                <p:tgtEl>
                  <p:spTgt spid="209716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Imatge 12"/>
          <p:cNvPicPr>
            <a:picLocks noChangeAspect="1"/>
          </p:cNvPicPr>
          <p:nvPr/>
        </p:nvPicPr>
        <p:blipFill>
          <a:blip r:embed="rId3" cstate="print"/>
          <a:stretch>
            <a:fillRect/>
          </a:stretch>
        </p:blipFill>
        <p:spPr>
          <a:xfrm>
            <a:off x="0" y="0"/>
            <a:ext cx="12192000" cy="857250"/>
          </a:xfrm>
          <a:prstGeom prst="rect">
            <a:avLst/>
          </a:prstGeom>
        </p:spPr>
      </p:pic>
      <p:graphicFrame>
        <p:nvGraphicFramePr>
          <p:cNvPr id="4194305" name="4 Diagrama"/>
          <p:cNvGraphicFramePr>
            <a:graphicFrameLocks/>
          </p:cNvGraphicFramePr>
          <p:nvPr/>
        </p:nvGraphicFramePr>
        <p:xfrm>
          <a:off x="163902" y="1414732"/>
          <a:ext cx="11908286" cy="5443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48617" name="Rectangle 11"/>
          <p:cNvSpPr/>
          <p:nvPr/>
        </p:nvSpPr>
        <p:spPr>
          <a:xfrm>
            <a:off x="1" y="897142"/>
            <a:ext cx="12192000" cy="369332"/>
          </a:xfrm>
          <a:prstGeom prst="rect">
            <a:avLst/>
          </a:prstGeom>
          <a:solidFill>
            <a:srgbClr val="C00000"/>
          </a:solidFill>
          <a:ln>
            <a:solidFill>
              <a:srgbClr val="C00000"/>
            </a:solidFill>
          </a:ln>
        </p:spPr>
        <p:txBody>
          <a:bodyPr wrap="square">
            <a:spAutoFit/>
          </a:bodyPr>
          <a:lstStyle/>
          <a:p>
            <a:pPr algn="ctr"/>
            <a:r>
              <a:rPr lang="es-ES_tradnl" b="1" dirty="0">
                <a:solidFill>
                  <a:schemeClr val="bg1"/>
                </a:solidFill>
                <a:latin typeface="Arial" panose="020B0604020202020204" pitchFamily="34" charset="0"/>
                <a:cs typeface="Arial" panose="020B0604020202020204" pitchFamily="34" charset="0"/>
              </a:rPr>
              <a:t>INFORMES DELS RESULTATS DE L’EXERCICI DEL CONTROL INTERN</a:t>
            </a:r>
            <a:endParaRPr lang="es-ES_tradnl" sz="1000" b="1" dirty="0">
              <a:solidFill>
                <a:schemeClr val="bg1"/>
              </a:solidFill>
              <a:latin typeface="Arial" panose="020B0604020202020204" pitchFamily="34" charset="0"/>
              <a:cs typeface="Arial" panose="020B0604020202020204" pitchFamily="34" charset="0"/>
            </a:endParaRPr>
          </a:p>
        </p:txBody>
      </p:sp>
      <p:sp>
        <p:nvSpPr>
          <p:cNvPr id="1048618" name="6 Elipse"/>
          <p:cNvSpPr/>
          <p:nvPr/>
        </p:nvSpPr>
        <p:spPr>
          <a:xfrm>
            <a:off x="1699403" y="1268083"/>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1</a:t>
            </a:r>
          </a:p>
        </p:txBody>
      </p:sp>
      <p:sp>
        <p:nvSpPr>
          <p:cNvPr id="1048619" name="7 Elipse"/>
          <p:cNvSpPr/>
          <p:nvPr/>
        </p:nvSpPr>
        <p:spPr>
          <a:xfrm>
            <a:off x="5233356" y="1273832"/>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2</a:t>
            </a:r>
          </a:p>
        </p:txBody>
      </p:sp>
      <p:sp>
        <p:nvSpPr>
          <p:cNvPr id="1048620" name="8 Elipse"/>
          <p:cNvSpPr/>
          <p:nvPr/>
        </p:nvSpPr>
        <p:spPr>
          <a:xfrm>
            <a:off x="8681048" y="1296837"/>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3</a:t>
            </a:r>
          </a:p>
        </p:txBody>
      </p:sp>
      <p:pic>
        <p:nvPicPr>
          <p:cNvPr id="2097170" name="2097169 Imagen"/>
          <p:cNvPicPr>
            <a:picLocks/>
          </p:cNvPicPr>
          <p:nvPr>
            <a:audioFile r:link="rId1"/>
            <p:extLst>
              <p:ext uri="{DAA4B4D4-6D71-4841-9C94-3DE7FCFB9230}">
                <p14:media xmlns="" xmlns:p14="http://schemas.microsoft.com/office/powerpoint/2010/main" r:embed="rId9"/>
              </p:ext>
            </p:extLst>
          </p:nvPr>
        </p:nvPicPr>
        <p:blipFill>
          <a:blip r:embed="rId10" cstate="print"/>
          <a:stretch>
            <a:fillRect/>
          </a:stretch>
        </p:blipFill>
        <p:spPr>
          <a:xfrm>
            <a:off x="6055178" y="4440599"/>
            <a:ext cx="720000" cy="720000"/>
          </a:xfrm>
          <a:prstGeom prst="rect">
            <a:avLst/>
          </a:prstGeom>
        </p:spPr>
      </p:pic>
    </p:spTree>
  </p:cSld>
  <p:clrMapOvr>
    <a:masterClrMapping/>
  </p:clrMapOvr>
  <p:transition spd="med" advTm="124584">
    <p:random/>
  </p:transition>
  <p:timing>
    <p:tnLst>
      <p:par>
        <p:cTn id="1" dur="indefinite" restart="never" nodeType="tmRoot">
          <p:childTnLst>
            <p:seq concurrent="1" nextAc="seek">
              <p:cTn id="2" restart="whenNotActive" fill="hold" evtFilter="cancelBubble" nodeType="interactiveSeq">
                <p:stCondLst>
                  <p:cond evt="onClick" delay="0">
                    <p:tgtEl>
                      <p:spTgt spid="2097170"/>
                    </p:tgtEl>
                  </p:cond>
                </p:stCondLst>
                <p:endSync evt="end" delay="0">
                  <p:rtn val="all"/>
                </p:endSync>
                <p:childTnLst>
                  <p:par>
                    <p:cTn id="3" fill="hold">
                      <p:stCondLst>
                        <p:cond evt="onBegin" delay="0"/>
                      </p:stCondLst>
                      <p:childTnLst>
                        <p:par>
                          <p:cTn id="4" fill="hold">
                            <p:stCondLst>
                              <p:cond evt="onBegin" delay="0"/>
                            </p:stCondLst>
                            <p:childTnLst>
                              <p:par>
                                <p:cTn id="5" presetID="1" presetClass="mediacall" presetSubtype="0" fill="hold" nodeType="clickEffect">
                                  <p:stCondLst>
                                    <p:cond delay="0"/>
                                  </p:stCondLst>
                                  <p:childTnLst>
                                    <p:cmd type="call" cmd="playFrom(0.0)">
                                      <p:cBhvr>
                                        <p:cTn id="6" dur="129071" fill="hold"/>
                                        <p:tgtEl>
                                          <p:spTgt spid="2097170"/>
                                        </p:tgtEl>
                                      </p:cBhvr>
                                    </p:cmd>
                                  </p:childTnLst>
                                </p:cTn>
                              </p:par>
                            </p:childTnLst>
                          </p:cTn>
                        </p:par>
                      </p:childTnLst>
                    </p:cTn>
                  </p:par>
                </p:childTnLst>
              </p:cTn>
              <p:nextCondLst>
                <p:cond evt="onClick" delay="0">
                  <p:tgtEl>
                    <p:spTgt spid="2097170"/>
                  </p:tgtEl>
                </p:cond>
              </p:nextCondLst>
            </p:seq>
            <p:audio>
              <p:cMediaNode vol="80000">
                <p:cTn id="7" fill="hold" display="0">
                  <p:stCondLst>
                    <p:cond delay="indefinite"/>
                  </p:stCondLst>
                  <p:endCondLst>
                    <p:cond evt="onStopAudio" delay="0">
                      <p:tgtEl>
                        <p:sldTgt/>
                      </p:tgtEl>
                    </p:cond>
                  </p:endCondLst>
                </p:cTn>
                <p:tgtEl>
                  <p:spTgt spid="209717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6 CuadroTexto"/>
          <p:cNvSpPr txBox="1"/>
          <p:nvPr/>
        </p:nvSpPr>
        <p:spPr>
          <a:xfrm>
            <a:off x="0" y="904688"/>
            <a:ext cx="12192000" cy="369332"/>
          </a:xfrm>
          <a:prstGeom prst="rect">
            <a:avLst/>
          </a:prstGeom>
          <a:solidFill>
            <a:schemeClr val="bg1">
              <a:lumMod val="50000"/>
            </a:schemeClr>
          </a:solidFill>
          <a:ln>
            <a:solidFill>
              <a:schemeClr val="bg1">
                <a:lumMod val="50000"/>
              </a:schemeClr>
            </a:solidFill>
          </a:ln>
        </p:spPr>
        <p:txBody>
          <a:bodyPr wrap="square">
            <a:spAutoFit/>
          </a:bodyPr>
          <a:lstStyle>
            <a:defPPr>
              <a:defRPr lang="ca-ES"/>
            </a:defPPr>
            <a:lvl1pPr algn="ctr">
              <a:defRPr b="1">
                <a:solidFill>
                  <a:schemeClr val="bg1"/>
                </a:solidFill>
                <a:latin typeface="Arial" panose="020B0604020202020204" pitchFamily="34" charset="0"/>
                <a:cs typeface="Arial" panose="020B0604020202020204" pitchFamily="34" charset="0"/>
              </a:defRPr>
            </a:lvl1pPr>
          </a:lstStyle>
          <a:p>
            <a:pPr lvl="0" algn="r"/>
            <a:r>
              <a:rPr lang="es-ES" dirty="0"/>
              <a:t>INFORME ANUAL SOBRE RESULTATS FUNCIÓ INTERVENTORA (Art. 15.6, 27.2 i 28.2 RD 424/2017)</a:t>
            </a:r>
          </a:p>
        </p:txBody>
      </p:sp>
      <p:graphicFrame>
        <p:nvGraphicFramePr>
          <p:cNvPr id="4194306" name="Diagrama 15"/>
          <p:cNvGraphicFramePr>
            <a:graphicFrameLocks/>
          </p:cNvGraphicFramePr>
          <p:nvPr/>
        </p:nvGraphicFramePr>
        <p:xfrm>
          <a:off x="242294" y="1378948"/>
          <a:ext cx="11610400" cy="5289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48622" name="8 Elipse"/>
          <p:cNvSpPr/>
          <p:nvPr/>
        </p:nvSpPr>
        <p:spPr>
          <a:xfrm>
            <a:off x="250166" y="862642"/>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1</a:t>
            </a:r>
          </a:p>
        </p:txBody>
      </p:sp>
      <p:pic>
        <p:nvPicPr>
          <p:cNvPr id="2097155" name="Imatge 12"/>
          <p:cNvPicPr>
            <a:picLocks noChangeAspect="1"/>
          </p:cNvPicPr>
          <p:nvPr/>
        </p:nvPicPr>
        <p:blipFill>
          <a:blip r:embed="rId9" cstate="print"/>
          <a:stretch>
            <a:fillRect/>
          </a:stretch>
        </p:blipFill>
        <p:spPr>
          <a:xfrm>
            <a:off x="0" y="0"/>
            <a:ext cx="12192000" cy="857250"/>
          </a:xfrm>
          <a:prstGeom prst="rect">
            <a:avLst/>
          </a:prstGeom>
        </p:spPr>
      </p:pic>
      <p:pic>
        <p:nvPicPr>
          <p:cNvPr id="2097171" name="2097170 Imagen"/>
          <p:cNvPicPr>
            <a:picLocks/>
          </p:cNvPicPr>
          <p:nvPr>
            <a:audioFile r:link="rId1"/>
            <p:extLst>
              <p:ext uri="{DAA4B4D4-6D71-4841-9C94-3DE7FCFB9230}">
                <p14:media xmlns="" xmlns:p14="http://schemas.microsoft.com/office/powerpoint/2010/main" r:embed="rId10"/>
              </p:ext>
            </p:extLst>
          </p:nvPr>
        </p:nvPicPr>
        <p:blipFill>
          <a:blip r:embed="rId11" cstate="print"/>
          <a:stretch>
            <a:fillRect/>
          </a:stretch>
        </p:blipFill>
        <p:spPr>
          <a:xfrm>
            <a:off x="275479" y="1516245"/>
            <a:ext cx="720000" cy="720000"/>
          </a:xfrm>
          <a:prstGeom prst="rect">
            <a:avLst/>
          </a:prstGeom>
        </p:spPr>
      </p:pic>
    </p:spTree>
  </p:cSld>
  <p:clrMapOvr>
    <a:masterClrMapping/>
  </p:clrMapOvr>
  <p:transition spd="slow" advTm="71535">
    <p:random/>
  </p:transition>
  <p:timing>
    <p:tnLst>
      <p:par>
        <p:cTn id="1" dur="indefinite" restart="never" nodeType="tmRoot">
          <p:childTnLst>
            <p:seq concurrent="1" nextAc="seek">
              <p:cTn id="2" restart="whenNotActive" fill="hold" evtFilter="cancelBubble" nodeType="interactiveSeq">
                <p:stCondLst>
                  <p:cond evt="onClick" delay="0">
                    <p:tgtEl>
                      <p:spTgt spid="2097171"/>
                    </p:tgtEl>
                  </p:cond>
                </p:stCondLst>
                <p:endSync evt="end" delay="0">
                  <p:rtn val="all"/>
                </p:endSync>
                <p:childTnLst>
                  <p:par>
                    <p:cTn id="3" fill="hold">
                      <p:stCondLst>
                        <p:cond evt="onBegin" delay="0"/>
                      </p:stCondLst>
                      <p:childTnLst>
                        <p:par>
                          <p:cTn id="4" fill="hold">
                            <p:stCondLst>
                              <p:cond evt="onBegin" delay="0"/>
                            </p:stCondLst>
                            <p:childTnLst>
                              <p:par>
                                <p:cTn id="5" presetID="1" presetClass="mediacall" presetSubtype="0" fill="hold" nodeType="clickEffect">
                                  <p:stCondLst>
                                    <p:cond delay="0"/>
                                  </p:stCondLst>
                                  <p:childTnLst>
                                    <p:cmd type="call" cmd="playFrom(0.0)">
                                      <p:cBhvr>
                                        <p:cTn id="6" dur="83644" fill="hold"/>
                                        <p:tgtEl>
                                          <p:spTgt spid="2097171"/>
                                        </p:tgtEl>
                                      </p:cBhvr>
                                    </p:cmd>
                                  </p:childTnLst>
                                </p:cTn>
                              </p:par>
                            </p:childTnLst>
                          </p:cTn>
                        </p:par>
                      </p:childTnLst>
                    </p:cTn>
                  </p:par>
                </p:childTnLst>
              </p:cTn>
              <p:nextCondLst>
                <p:cond evt="onClick" delay="0">
                  <p:tgtEl>
                    <p:spTgt spid="2097171"/>
                  </p:tgtEl>
                </p:cond>
              </p:nextCondLst>
            </p:seq>
            <p:audio>
              <p:cMediaNode vol="80000">
                <p:cTn id="7" fill="hold" display="0">
                  <p:stCondLst>
                    <p:cond delay="indefinite"/>
                  </p:stCondLst>
                  <p:endCondLst>
                    <p:cond evt="onStopAudio" delay="0">
                      <p:tgtEl>
                        <p:sldTgt/>
                      </p:tgtEl>
                    </p:cond>
                  </p:endCondLst>
                </p:cTn>
                <p:tgtEl>
                  <p:spTgt spid="209717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6 CuadroTexto"/>
          <p:cNvSpPr txBox="1"/>
          <p:nvPr/>
        </p:nvSpPr>
        <p:spPr>
          <a:xfrm>
            <a:off x="0" y="904688"/>
            <a:ext cx="12192000" cy="369332"/>
          </a:xfrm>
          <a:prstGeom prst="rect">
            <a:avLst/>
          </a:prstGeom>
          <a:solidFill>
            <a:schemeClr val="bg1">
              <a:lumMod val="50000"/>
            </a:schemeClr>
          </a:solidFill>
          <a:ln>
            <a:solidFill>
              <a:schemeClr val="bg1">
                <a:lumMod val="50000"/>
              </a:schemeClr>
            </a:solidFill>
          </a:ln>
        </p:spPr>
        <p:txBody>
          <a:bodyPr wrap="square">
            <a:spAutoFit/>
          </a:bodyPr>
          <a:lstStyle>
            <a:defPPr>
              <a:defRPr lang="ca-ES"/>
            </a:defPPr>
            <a:lvl1pPr algn="ctr">
              <a:defRPr b="1">
                <a:solidFill>
                  <a:schemeClr val="bg1"/>
                </a:solidFill>
                <a:latin typeface="Arial" panose="020B0604020202020204" pitchFamily="34" charset="0"/>
                <a:cs typeface="Arial" panose="020B0604020202020204" pitchFamily="34" charset="0"/>
              </a:defRPr>
            </a:lvl1pPr>
          </a:lstStyle>
          <a:p>
            <a:pPr lvl="0" algn="r"/>
            <a:r>
              <a:rPr lang="es-ES" dirty="0"/>
              <a:t>INFORME ANUAL SOBRE RESULTATS FUNCIÓ INTERVENTORA (Art. 15.6, 27.2 i 28.2 RD 424/2017)</a:t>
            </a:r>
          </a:p>
        </p:txBody>
      </p:sp>
      <p:sp>
        <p:nvSpPr>
          <p:cNvPr id="1048627" name="8 Elipse"/>
          <p:cNvSpPr/>
          <p:nvPr/>
        </p:nvSpPr>
        <p:spPr>
          <a:xfrm>
            <a:off x="250166" y="862642"/>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1</a:t>
            </a:r>
          </a:p>
        </p:txBody>
      </p:sp>
      <p:pic>
        <p:nvPicPr>
          <p:cNvPr id="2097156" name="Imatge 12"/>
          <p:cNvPicPr>
            <a:picLocks noChangeAspect="1"/>
          </p:cNvPicPr>
          <p:nvPr/>
        </p:nvPicPr>
        <p:blipFill>
          <a:blip r:embed="rId3" cstate="print"/>
          <a:stretch>
            <a:fillRect/>
          </a:stretch>
        </p:blipFill>
        <p:spPr>
          <a:xfrm>
            <a:off x="0" y="0"/>
            <a:ext cx="12192000" cy="857250"/>
          </a:xfrm>
          <a:prstGeom prst="rect">
            <a:avLst/>
          </a:prstGeom>
        </p:spPr>
      </p:pic>
      <p:pic>
        <p:nvPicPr>
          <p:cNvPr id="2097158" name="Picture 2"/>
          <p:cNvPicPr>
            <a:picLocks noChangeAspect="1" noChangeArrowheads="1"/>
          </p:cNvPicPr>
          <p:nvPr/>
        </p:nvPicPr>
        <p:blipFill>
          <a:blip r:embed="rId4" cstate="print"/>
          <a:srcRect/>
          <a:stretch>
            <a:fillRect/>
          </a:stretch>
        </p:blipFill>
        <p:spPr bwMode="auto">
          <a:xfrm>
            <a:off x="306716" y="1353449"/>
            <a:ext cx="3556000" cy="5048250"/>
          </a:xfrm>
          <a:prstGeom prst="rect">
            <a:avLst/>
          </a:prstGeom>
          <a:noFill/>
          <a:ln w="9525">
            <a:solidFill>
              <a:schemeClr val="tx1"/>
            </a:solidFill>
            <a:miter lim="800000"/>
            <a:headEnd/>
            <a:tailEnd/>
          </a:ln>
        </p:spPr>
      </p:pic>
      <p:pic>
        <p:nvPicPr>
          <p:cNvPr id="2097159" name="Picture 2"/>
          <p:cNvPicPr>
            <a:picLocks noChangeAspect="1" noChangeArrowheads="1"/>
          </p:cNvPicPr>
          <p:nvPr/>
        </p:nvPicPr>
        <p:blipFill>
          <a:blip r:embed="rId5" cstate="print"/>
          <a:srcRect/>
          <a:stretch>
            <a:fillRect/>
          </a:stretch>
        </p:blipFill>
        <p:spPr bwMode="auto">
          <a:xfrm>
            <a:off x="3220241" y="1524948"/>
            <a:ext cx="8404479" cy="5195029"/>
          </a:xfrm>
          <a:prstGeom prst="rect">
            <a:avLst/>
          </a:prstGeom>
          <a:noFill/>
          <a:ln w="9525">
            <a:solidFill>
              <a:schemeClr val="tx1"/>
            </a:solidFill>
            <a:miter lim="800000"/>
            <a:headEnd/>
            <a:tailEnd/>
          </a:ln>
        </p:spPr>
      </p:pic>
    </p:spTree>
  </p:cSld>
  <p:clrMapOvr>
    <a:masterClrMapping/>
  </p:clrMapOvr>
  <p:transition spd="slow" advTm="23373">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6 CuadroTexto"/>
          <p:cNvSpPr txBox="1"/>
          <p:nvPr/>
        </p:nvSpPr>
        <p:spPr>
          <a:xfrm>
            <a:off x="0" y="861556"/>
            <a:ext cx="12192000" cy="646331"/>
          </a:xfrm>
          <a:prstGeom prst="rect">
            <a:avLst/>
          </a:prstGeom>
          <a:solidFill>
            <a:schemeClr val="bg1">
              <a:lumMod val="50000"/>
            </a:schemeClr>
          </a:solidFill>
          <a:ln>
            <a:solidFill>
              <a:schemeClr val="bg1">
                <a:lumMod val="50000"/>
              </a:schemeClr>
            </a:solidFill>
          </a:ln>
        </p:spPr>
        <p:txBody>
          <a:bodyPr wrap="square">
            <a:spAutoFit/>
          </a:bodyPr>
          <a:lstStyle>
            <a:defPPr>
              <a:defRPr lang="ca-ES"/>
            </a:defPPr>
            <a:lvl1pPr algn="ctr">
              <a:defRPr b="1">
                <a:solidFill>
                  <a:schemeClr val="bg1"/>
                </a:solidFill>
                <a:latin typeface="Arial" panose="020B0604020202020204" pitchFamily="34" charset="0"/>
                <a:cs typeface="Arial" panose="020B0604020202020204" pitchFamily="34" charset="0"/>
              </a:defRPr>
            </a:lvl1pPr>
          </a:lstStyle>
          <a:p>
            <a:pPr lvl="0"/>
            <a:r>
              <a:rPr lang="ca-ES" dirty="0"/>
              <a:t>            INFORME DE RESULTATS DE LES ACTUACIONS DE CONTROL PERMANENT I DE CADA UNA DE LES AUDITORIES  (ART. 36 RD 424/2017) </a:t>
            </a:r>
          </a:p>
        </p:txBody>
      </p:sp>
      <p:graphicFrame>
        <p:nvGraphicFramePr>
          <p:cNvPr id="4194307" name="Diagrama 15"/>
          <p:cNvGraphicFramePr>
            <a:graphicFrameLocks/>
          </p:cNvGraphicFramePr>
          <p:nvPr/>
        </p:nvGraphicFramePr>
        <p:xfrm>
          <a:off x="103517" y="1568729"/>
          <a:ext cx="11938206" cy="5289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48632" name="8 Elipse"/>
          <p:cNvSpPr/>
          <p:nvPr/>
        </p:nvSpPr>
        <p:spPr>
          <a:xfrm>
            <a:off x="172528" y="931653"/>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2</a:t>
            </a:r>
          </a:p>
        </p:txBody>
      </p:sp>
      <p:pic>
        <p:nvPicPr>
          <p:cNvPr id="2097160" name="Imatge 12"/>
          <p:cNvPicPr>
            <a:picLocks noChangeAspect="1"/>
          </p:cNvPicPr>
          <p:nvPr/>
        </p:nvPicPr>
        <p:blipFill>
          <a:blip r:embed="rId9" cstate="print"/>
          <a:stretch>
            <a:fillRect/>
          </a:stretch>
        </p:blipFill>
        <p:spPr>
          <a:xfrm>
            <a:off x="0" y="0"/>
            <a:ext cx="12192000" cy="857250"/>
          </a:xfrm>
          <a:prstGeom prst="rect">
            <a:avLst/>
          </a:prstGeom>
        </p:spPr>
      </p:pic>
      <p:pic>
        <p:nvPicPr>
          <p:cNvPr id="2097172" name="2097171 Imagen"/>
          <p:cNvPicPr>
            <a:picLocks/>
          </p:cNvPicPr>
          <p:nvPr>
            <a:audioFile r:link="rId1"/>
            <p:extLst>
              <p:ext uri="{DAA4B4D4-6D71-4841-9C94-3DE7FCFB9230}">
                <p14:media xmlns="" xmlns:p14="http://schemas.microsoft.com/office/powerpoint/2010/main" r:embed="rId10"/>
              </p:ext>
            </p:extLst>
          </p:nvPr>
        </p:nvPicPr>
        <p:blipFill>
          <a:blip r:embed="rId11" cstate="print"/>
          <a:stretch>
            <a:fillRect/>
          </a:stretch>
        </p:blipFill>
        <p:spPr>
          <a:xfrm>
            <a:off x="249599" y="1680146"/>
            <a:ext cx="720000" cy="720000"/>
          </a:xfrm>
          <a:prstGeom prst="rect">
            <a:avLst/>
          </a:prstGeom>
        </p:spPr>
      </p:pic>
    </p:spTree>
  </p:cSld>
  <p:clrMapOvr>
    <a:masterClrMapping/>
  </p:clrMapOvr>
  <p:transition spd="slow" advTm="59091">
    <p:random/>
  </p:transition>
  <p:timing>
    <p:tnLst>
      <p:par>
        <p:cTn id="1" dur="indefinite" restart="never" nodeType="tmRoot">
          <p:childTnLst>
            <p:seq concurrent="1" nextAc="seek">
              <p:cTn id="2" restart="whenNotActive" fill="hold" evtFilter="cancelBubble" nodeType="interactiveSeq">
                <p:stCondLst>
                  <p:cond evt="onClick" delay="0">
                    <p:tgtEl>
                      <p:spTgt spid="2097172"/>
                    </p:tgtEl>
                  </p:cond>
                </p:stCondLst>
                <p:endSync evt="end" delay="0">
                  <p:rtn val="all"/>
                </p:endSync>
                <p:childTnLst>
                  <p:par>
                    <p:cTn id="3" fill="hold">
                      <p:stCondLst>
                        <p:cond evt="onBegin" delay="0"/>
                      </p:stCondLst>
                      <p:childTnLst>
                        <p:par>
                          <p:cTn id="4" fill="hold">
                            <p:stCondLst>
                              <p:cond evt="onBegin" delay="0"/>
                            </p:stCondLst>
                            <p:childTnLst>
                              <p:par>
                                <p:cTn id="5" presetID="1" presetClass="mediacall" presetSubtype="0" fill="hold" nodeType="clickEffect">
                                  <p:stCondLst>
                                    <p:cond delay="0"/>
                                  </p:stCondLst>
                                  <p:childTnLst>
                                    <p:cmd type="call" cmd="playFrom(0.0)">
                                      <p:cBhvr>
                                        <p:cTn id="6" dur="83958" fill="hold"/>
                                        <p:tgtEl>
                                          <p:spTgt spid="2097172"/>
                                        </p:tgtEl>
                                      </p:cBhvr>
                                    </p:cmd>
                                  </p:childTnLst>
                                </p:cTn>
                              </p:par>
                            </p:childTnLst>
                          </p:cTn>
                        </p:par>
                      </p:childTnLst>
                    </p:cTn>
                  </p:par>
                </p:childTnLst>
              </p:cTn>
              <p:nextCondLst>
                <p:cond evt="onClick" delay="0">
                  <p:tgtEl>
                    <p:spTgt spid="2097172"/>
                  </p:tgtEl>
                </p:cond>
              </p:nextCondLst>
            </p:seq>
            <p:audio>
              <p:cMediaNode vol="80000">
                <p:cTn id="7" fill="hold" display="0">
                  <p:stCondLst>
                    <p:cond delay="indefinite"/>
                  </p:stCondLst>
                  <p:endCondLst>
                    <p:cond evt="onStopAudio" delay="0">
                      <p:tgtEl>
                        <p:sldTgt/>
                      </p:tgtEl>
                    </p:cond>
                  </p:endCondLst>
                </p:cTn>
                <p:tgtEl>
                  <p:spTgt spid="209717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6 CuadroTexto"/>
          <p:cNvSpPr txBox="1"/>
          <p:nvPr/>
        </p:nvSpPr>
        <p:spPr>
          <a:xfrm>
            <a:off x="0" y="861556"/>
            <a:ext cx="12192000" cy="646331"/>
          </a:xfrm>
          <a:prstGeom prst="rect">
            <a:avLst/>
          </a:prstGeom>
          <a:solidFill>
            <a:schemeClr val="bg1">
              <a:lumMod val="50000"/>
            </a:schemeClr>
          </a:solidFill>
          <a:ln>
            <a:solidFill>
              <a:schemeClr val="bg1">
                <a:lumMod val="50000"/>
              </a:schemeClr>
            </a:solidFill>
          </a:ln>
        </p:spPr>
        <p:txBody>
          <a:bodyPr wrap="square">
            <a:spAutoFit/>
          </a:bodyPr>
          <a:lstStyle>
            <a:defPPr>
              <a:defRPr lang="ca-ES"/>
            </a:defPPr>
            <a:lvl1pPr algn="ctr">
              <a:defRPr b="1">
                <a:solidFill>
                  <a:schemeClr val="bg1"/>
                </a:solidFill>
                <a:latin typeface="Arial" panose="020B0604020202020204" pitchFamily="34" charset="0"/>
                <a:cs typeface="Arial" panose="020B0604020202020204" pitchFamily="34" charset="0"/>
              </a:defRPr>
            </a:lvl1pPr>
          </a:lstStyle>
          <a:p>
            <a:pPr lvl="0"/>
            <a:r>
              <a:rPr lang="ca-ES" dirty="0"/>
              <a:t>            INFORME DE RESULTATS DE LES ACTUACIONS DE CONTROL PERMANENT I DE CADA UNA DE LES AUDITORIES  (ART. 36 RD 424/2017) </a:t>
            </a:r>
          </a:p>
        </p:txBody>
      </p:sp>
      <p:sp>
        <p:nvSpPr>
          <p:cNvPr id="1048637" name="8 Elipse"/>
          <p:cNvSpPr/>
          <p:nvPr/>
        </p:nvSpPr>
        <p:spPr>
          <a:xfrm>
            <a:off x="172528" y="931653"/>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2</a:t>
            </a:r>
          </a:p>
        </p:txBody>
      </p:sp>
      <p:pic>
        <p:nvPicPr>
          <p:cNvPr id="2097161" name="Imatge 12"/>
          <p:cNvPicPr>
            <a:picLocks noChangeAspect="1"/>
          </p:cNvPicPr>
          <p:nvPr/>
        </p:nvPicPr>
        <p:blipFill>
          <a:blip r:embed="rId3" cstate="print"/>
          <a:stretch>
            <a:fillRect/>
          </a:stretch>
        </p:blipFill>
        <p:spPr>
          <a:xfrm>
            <a:off x="0" y="0"/>
            <a:ext cx="12192000" cy="857250"/>
          </a:xfrm>
          <a:prstGeom prst="rect">
            <a:avLst/>
          </a:prstGeom>
        </p:spPr>
      </p:pic>
      <p:pic>
        <p:nvPicPr>
          <p:cNvPr id="2097162" name="Picture 2"/>
          <p:cNvPicPr>
            <a:picLocks noChangeAspect="1" noChangeArrowheads="1"/>
          </p:cNvPicPr>
          <p:nvPr/>
        </p:nvPicPr>
        <p:blipFill>
          <a:blip r:embed="rId4" cstate="print"/>
          <a:srcRect/>
          <a:stretch>
            <a:fillRect/>
          </a:stretch>
        </p:blipFill>
        <p:spPr bwMode="auto">
          <a:xfrm>
            <a:off x="526930" y="1595766"/>
            <a:ext cx="3581400" cy="4787900"/>
          </a:xfrm>
          <a:prstGeom prst="rect">
            <a:avLst/>
          </a:prstGeom>
          <a:noFill/>
          <a:ln w="9525">
            <a:solidFill>
              <a:schemeClr val="tx1"/>
            </a:solidFill>
            <a:miter lim="800000"/>
            <a:headEnd/>
            <a:tailEnd/>
          </a:ln>
        </p:spPr>
      </p:pic>
      <p:pic>
        <p:nvPicPr>
          <p:cNvPr id="2097163" name="Picture 2"/>
          <p:cNvPicPr>
            <a:picLocks noChangeAspect="1" noChangeArrowheads="1"/>
          </p:cNvPicPr>
          <p:nvPr/>
        </p:nvPicPr>
        <p:blipFill>
          <a:blip r:embed="rId5" cstate="print"/>
          <a:srcRect/>
          <a:stretch>
            <a:fillRect/>
          </a:stretch>
        </p:blipFill>
        <p:spPr bwMode="auto">
          <a:xfrm>
            <a:off x="3881887" y="1907296"/>
            <a:ext cx="7596106" cy="4786802"/>
          </a:xfrm>
          <a:prstGeom prst="rect">
            <a:avLst/>
          </a:prstGeom>
          <a:noFill/>
          <a:ln w="9525">
            <a:solidFill>
              <a:schemeClr val="tx1"/>
            </a:solidFill>
            <a:miter lim="800000"/>
            <a:headEnd/>
            <a:tailEnd/>
          </a:ln>
        </p:spPr>
      </p:pic>
    </p:spTree>
  </p:cSld>
  <p:clrMapOvr>
    <a:masterClrMapping/>
  </p:clrMapOvr>
  <p:transition spd="slow" advTm="7607">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6 CuadroTexto"/>
          <p:cNvSpPr txBox="1"/>
          <p:nvPr/>
        </p:nvSpPr>
        <p:spPr>
          <a:xfrm>
            <a:off x="0" y="870185"/>
            <a:ext cx="12192000" cy="369332"/>
          </a:xfrm>
          <a:prstGeom prst="rect">
            <a:avLst/>
          </a:prstGeom>
          <a:solidFill>
            <a:schemeClr val="bg1">
              <a:lumMod val="50000"/>
            </a:schemeClr>
          </a:solidFill>
          <a:ln>
            <a:solidFill>
              <a:schemeClr val="bg1">
                <a:lumMod val="50000"/>
              </a:schemeClr>
            </a:solidFill>
          </a:ln>
        </p:spPr>
        <p:txBody>
          <a:bodyPr wrap="square">
            <a:spAutoFit/>
          </a:bodyPr>
          <a:lstStyle>
            <a:defPPr>
              <a:defRPr lang="ca-ES"/>
            </a:defPPr>
            <a:lvl1pPr algn="ctr">
              <a:defRPr b="1">
                <a:solidFill>
                  <a:schemeClr val="bg1"/>
                </a:solidFill>
                <a:latin typeface="Arial" panose="020B0604020202020204" pitchFamily="34" charset="0"/>
                <a:cs typeface="Arial" panose="020B0604020202020204" pitchFamily="34" charset="0"/>
              </a:defRPr>
            </a:lvl1pPr>
          </a:lstStyle>
          <a:p>
            <a:pPr lvl="0"/>
            <a:r>
              <a:rPr lang="ca-ES" dirty="0"/>
              <a:t>INFORME RESUM ANUAL RESULTATS DEL CONTROL INTERN (ART. 37 RD 424/2017)</a:t>
            </a:r>
          </a:p>
        </p:txBody>
      </p:sp>
      <p:graphicFrame>
        <p:nvGraphicFramePr>
          <p:cNvPr id="4194308" name="Diagrama 15"/>
          <p:cNvGraphicFramePr>
            <a:graphicFrameLocks/>
          </p:cNvGraphicFramePr>
          <p:nvPr/>
        </p:nvGraphicFramePr>
        <p:xfrm>
          <a:off x="147402" y="1319843"/>
          <a:ext cx="11727207" cy="5408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97164" name="Imatge 12"/>
          <p:cNvPicPr>
            <a:picLocks noChangeAspect="1"/>
          </p:cNvPicPr>
          <p:nvPr/>
        </p:nvPicPr>
        <p:blipFill>
          <a:blip r:embed="rId9" cstate="print"/>
          <a:stretch>
            <a:fillRect/>
          </a:stretch>
        </p:blipFill>
        <p:spPr>
          <a:xfrm>
            <a:off x="0" y="0"/>
            <a:ext cx="12192000" cy="857250"/>
          </a:xfrm>
          <a:prstGeom prst="rect">
            <a:avLst/>
          </a:prstGeom>
        </p:spPr>
      </p:pic>
      <p:sp>
        <p:nvSpPr>
          <p:cNvPr id="1048642" name="10 Elipse"/>
          <p:cNvSpPr/>
          <p:nvPr/>
        </p:nvSpPr>
        <p:spPr>
          <a:xfrm>
            <a:off x="250166" y="810883"/>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3</a:t>
            </a:r>
          </a:p>
        </p:txBody>
      </p:sp>
      <p:pic>
        <p:nvPicPr>
          <p:cNvPr id="2097173" name="2097172 Imagen"/>
          <p:cNvPicPr>
            <a:picLocks/>
          </p:cNvPicPr>
          <p:nvPr>
            <a:audioFile r:link="rId1"/>
            <p:extLst>
              <p:ext uri="{DAA4B4D4-6D71-4841-9C94-3DE7FCFB9230}">
                <p14:media xmlns="" xmlns:p14="http://schemas.microsoft.com/office/powerpoint/2010/main" r:embed="rId10"/>
              </p:ext>
            </p:extLst>
          </p:nvPr>
        </p:nvPicPr>
        <p:blipFill>
          <a:blip r:embed="rId11" cstate="print"/>
          <a:stretch>
            <a:fillRect/>
          </a:stretch>
        </p:blipFill>
        <p:spPr>
          <a:xfrm>
            <a:off x="284105" y="1438608"/>
            <a:ext cx="720000" cy="720000"/>
          </a:xfrm>
          <a:prstGeom prst="rect">
            <a:avLst/>
          </a:prstGeom>
        </p:spPr>
      </p:pic>
    </p:spTree>
  </p:cSld>
  <p:clrMapOvr>
    <a:masterClrMapping/>
  </p:clrMapOvr>
  <p:transition spd="slow" advTm="119302">
    <p:random/>
  </p:transition>
  <p:timing>
    <p:tnLst>
      <p:par>
        <p:cTn id="1" dur="indefinite" restart="never" nodeType="tmRoot">
          <p:childTnLst>
            <p:seq concurrent="1" nextAc="seek">
              <p:cTn id="2" restart="whenNotActive" fill="hold" evtFilter="cancelBubble" nodeType="interactiveSeq">
                <p:stCondLst>
                  <p:cond evt="onClick" delay="0">
                    <p:tgtEl>
                      <p:spTgt spid="2097173"/>
                    </p:tgtEl>
                  </p:cond>
                </p:stCondLst>
                <p:endSync evt="end" delay="0">
                  <p:rtn val="all"/>
                </p:endSync>
                <p:childTnLst>
                  <p:par>
                    <p:cTn id="3" fill="hold">
                      <p:stCondLst>
                        <p:cond evt="onBegin" delay="0"/>
                      </p:stCondLst>
                      <p:childTnLst>
                        <p:par>
                          <p:cTn id="4" fill="hold">
                            <p:stCondLst>
                              <p:cond evt="onBegin" delay="0"/>
                            </p:stCondLst>
                            <p:childTnLst>
                              <p:par>
                                <p:cTn id="5" presetID="1" presetClass="mediacall" presetSubtype="0" fill="hold" nodeType="clickEffect">
                                  <p:stCondLst>
                                    <p:cond delay="0"/>
                                  </p:stCondLst>
                                  <p:childTnLst>
                                    <p:cmd type="call" cmd="playFrom(0.0)">
                                      <p:cBhvr>
                                        <p:cTn id="6" dur="118909" fill="hold"/>
                                        <p:tgtEl>
                                          <p:spTgt spid="2097173"/>
                                        </p:tgtEl>
                                      </p:cBhvr>
                                    </p:cmd>
                                  </p:childTnLst>
                                </p:cTn>
                              </p:par>
                            </p:childTnLst>
                          </p:cTn>
                        </p:par>
                      </p:childTnLst>
                    </p:cTn>
                  </p:par>
                </p:childTnLst>
              </p:cTn>
              <p:nextCondLst>
                <p:cond evt="onClick" delay="0">
                  <p:tgtEl>
                    <p:spTgt spid="2097173"/>
                  </p:tgtEl>
                </p:cond>
              </p:nextCondLst>
            </p:seq>
            <p:audio>
              <p:cMediaNode vol="80000">
                <p:cTn id="7" fill="hold" display="0">
                  <p:stCondLst>
                    <p:cond delay="indefinite"/>
                  </p:stCondLst>
                  <p:endCondLst>
                    <p:cond evt="onStopAudio" delay="0">
                      <p:tgtEl>
                        <p:sldTgt/>
                      </p:tgtEl>
                    </p:cond>
                  </p:endCondLst>
                </p:cTn>
                <p:tgtEl>
                  <p:spTgt spid="209717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6 CuadroTexto"/>
          <p:cNvSpPr txBox="1"/>
          <p:nvPr/>
        </p:nvSpPr>
        <p:spPr>
          <a:xfrm>
            <a:off x="0" y="870185"/>
            <a:ext cx="12192000" cy="369332"/>
          </a:xfrm>
          <a:prstGeom prst="rect">
            <a:avLst/>
          </a:prstGeom>
          <a:solidFill>
            <a:schemeClr val="bg1">
              <a:lumMod val="50000"/>
            </a:schemeClr>
          </a:solidFill>
          <a:ln>
            <a:solidFill>
              <a:schemeClr val="bg1">
                <a:lumMod val="50000"/>
              </a:schemeClr>
            </a:solidFill>
          </a:ln>
        </p:spPr>
        <p:txBody>
          <a:bodyPr wrap="square">
            <a:spAutoFit/>
          </a:bodyPr>
          <a:lstStyle>
            <a:defPPr>
              <a:defRPr lang="ca-ES"/>
            </a:defPPr>
            <a:lvl1pPr algn="ctr">
              <a:defRPr b="1">
                <a:solidFill>
                  <a:schemeClr val="bg1"/>
                </a:solidFill>
                <a:latin typeface="Arial" panose="020B0604020202020204" pitchFamily="34" charset="0"/>
                <a:cs typeface="Arial" panose="020B0604020202020204" pitchFamily="34" charset="0"/>
              </a:defRPr>
            </a:lvl1pPr>
          </a:lstStyle>
          <a:p>
            <a:pPr lvl="0"/>
            <a:r>
              <a:rPr lang="ca-ES" dirty="0"/>
              <a:t>INFORME RESUM ANUAL RESULTATS DEL CONTROL INTERN (ART. 37 RD 424/2017)</a:t>
            </a:r>
          </a:p>
        </p:txBody>
      </p:sp>
      <p:pic>
        <p:nvPicPr>
          <p:cNvPr id="2097165" name="Imatge 12"/>
          <p:cNvPicPr>
            <a:picLocks noChangeAspect="1"/>
          </p:cNvPicPr>
          <p:nvPr/>
        </p:nvPicPr>
        <p:blipFill>
          <a:blip r:embed="rId3" cstate="print"/>
          <a:stretch>
            <a:fillRect/>
          </a:stretch>
        </p:blipFill>
        <p:spPr>
          <a:xfrm>
            <a:off x="0" y="0"/>
            <a:ext cx="12192000" cy="857250"/>
          </a:xfrm>
          <a:prstGeom prst="rect">
            <a:avLst/>
          </a:prstGeom>
        </p:spPr>
      </p:pic>
      <p:sp>
        <p:nvSpPr>
          <p:cNvPr id="1048647" name="10 Elipse"/>
          <p:cNvSpPr/>
          <p:nvPr/>
        </p:nvSpPr>
        <p:spPr>
          <a:xfrm>
            <a:off x="250166" y="810883"/>
            <a:ext cx="500332" cy="4744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a-ES" sz="2800" b="1" dirty="0">
                <a:latin typeface="Arial" pitchFamily="34" charset="0"/>
                <a:cs typeface="Arial" pitchFamily="34" charset="0"/>
              </a:rPr>
              <a:t>3</a:t>
            </a:r>
          </a:p>
        </p:txBody>
      </p:sp>
      <p:pic>
        <p:nvPicPr>
          <p:cNvPr id="2097166" name="Picture 2"/>
          <p:cNvPicPr>
            <a:picLocks noChangeAspect="1" noChangeArrowheads="1"/>
          </p:cNvPicPr>
          <p:nvPr/>
        </p:nvPicPr>
        <p:blipFill>
          <a:blip r:embed="rId4" cstate="print"/>
          <a:srcRect/>
          <a:stretch>
            <a:fillRect/>
          </a:stretch>
        </p:blipFill>
        <p:spPr bwMode="auto">
          <a:xfrm>
            <a:off x="2232934" y="1424657"/>
            <a:ext cx="7643622" cy="5082123"/>
          </a:xfrm>
          <a:prstGeom prst="rect">
            <a:avLst/>
          </a:prstGeom>
          <a:noFill/>
          <a:ln w="9525">
            <a:solidFill>
              <a:schemeClr val="tx1"/>
            </a:solidFill>
            <a:miter lim="800000"/>
            <a:headEnd/>
            <a:tailEnd/>
          </a:ln>
        </p:spPr>
      </p:pic>
    </p:spTree>
  </p:cSld>
  <p:clrMapOvr>
    <a:masterClrMapping/>
  </p:clrMapOvr>
  <p:transition spd="slow" advTm="15561">
    <p:random/>
  </p:transition>
</p:sld>
</file>

<file path=ppt/tags/tag1.xml><?xml version="1.0" encoding="utf-8"?>
<p:tagLst xmlns:a="http://schemas.openxmlformats.org/drawingml/2006/main" xmlns:r="http://schemas.openxmlformats.org/officeDocument/2006/relationships" xmlns:p="http://schemas.openxmlformats.org/presentationml/2006/main">
  <p:tag name="TIMING" val="|5.8|2.2|73.3|33.9|29.7"/>
</p:tagLst>
</file>

<file path=ppt/theme/theme1.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1460</Words>
  <Application>Microsoft Office PowerPoint</Application>
  <PresentationFormat>Personalizado</PresentationFormat>
  <Paragraphs>130</Paragraphs>
  <Slides>10</Slides>
  <Notes>9</Notes>
  <HiddenSlides>0</HiddenSlides>
  <MMClips>7</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l'Office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Xavier Roqueta</dc:creator>
  <cp:lastModifiedBy>HP</cp:lastModifiedBy>
  <cp:revision>2</cp:revision>
  <dcterms:created xsi:type="dcterms:W3CDTF">2019-02-26T12:15:56Z</dcterms:created>
  <dcterms:modified xsi:type="dcterms:W3CDTF">2020-04-30T11:05:01Z</dcterms:modified>
</cp:coreProperties>
</file>